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03" r:id="rId2"/>
    <p:sldId id="353" r:id="rId3"/>
    <p:sldId id="321" r:id="rId4"/>
    <p:sldId id="268" r:id="rId5"/>
    <p:sldId id="304" r:id="rId6"/>
    <p:sldId id="305" r:id="rId7"/>
    <p:sldId id="271" r:id="rId8"/>
    <p:sldId id="289" r:id="rId9"/>
    <p:sldId id="290" r:id="rId10"/>
    <p:sldId id="309" r:id="rId11"/>
    <p:sldId id="310" r:id="rId12"/>
    <p:sldId id="311" r:id="rId13"/>
    <p:sldId id="312" r:id="rId14"/>
    <p:sldId id="379" r:id="rId15"/>
    <p:sldId id="378" r:id="rId16"/>
    <p:sldId id="314" r:id="rId17"/>
    <p:sldId id="380" r:id="rId18"/>
    <p:sldId id="317" r:id="rId19"/>
    <p:sldId id="318" r:id="rId20"/>
    <p:sldId id="376" r:id="rId21"/>
    <p:sldId id="377" r:id="rId22"/>
    <p:sldId id="273" r:id="rId23"/>
    <p:sldId id="308" r:id="rId24"/>
    <p:sldId id="322" r:id="rId25"/>
    <p:sldId id="360" r:id="rId26"/>
    <p:sldId id="365" r:id="rId27"/>
    <p:sldId id="364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51" r:id="rId37"/>
    <p:sldId id="350" r:id="rId38"/>
    <p:sldId id="349" r:id="rId39"/>
    <p:sldId id="359" r:id="rId40"/>
    <p:sldId id="274" r:id="rId41"/>
    <p:sldId id="284" r:id="rId42"/>
    <p:sldId id="324" r:id="rId43"/>
    <p:sldId id="323" r:id="rId44"/>
    <p:sldId id="344" r:id="rId45"/>
    <p:sldId id="319" r:id="rId46"/>
    <p:sldId id="307" r:id="rId47"/>
    <p:sldId id="276" r:id="rId48"/>
    <p:sldId id="264" r:id="rId49"/>
    <p:sldId id="277" r:id="rId50"/>
    <p:sldId id="265" r:id="rId51"/>
    <p:sldId id="266" r:id="rId52"/>
  </p:sldIdLst>
  <p:sldSz cx="12192000" cy="6858000"/>
  <p:notesSz cx="6858000" cy="9144000"/>
  <p:embeddedFontLst>
    <p:embeddedFont>
      <p:font typeface="Tahoma" panose="020B0604030504040204" pitchFamily="34" charset="0"/>
      <p:regular r:id="rId55"/>
      <p:bold r:id="rId56"/>
    </p:embeddedFont>
    <p:embeddedFont>
      <p:font typeface="HY목각파임B" panose="02030600000101010101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휴먼모음T" panose="02030504000101010101" pitchFamily="18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재호" initials="송" lastIdx="2" clrIdx="0">
    <p:extLst>
      <p:ext uri="{19B8F6BF-5375-455C-9EA6-DF929625EA0E}">
        <p15:presenceInfo xmlns:p15="http://schemas.microsoft.com/office/powerpoint/2012/main" userId="497614321b3c02d2" providerId="Windows Live"/>
      </p:ext>
    </p:extLst>
  </p:cmAuthor>
  <p:cmAuthor id="2" name="오준혁" initials="오" lastIdx="2" clrIdx="1">
    <p:extLst>
      <p:ext uri="{19B8F6BF-5375-455C-9EA6-DF929625EA0E}">
        <p15:presenceInfo xmlns:p15="http://schemas.microsoft.com/office/powerpoint/2012/main" userId="6bad0e2c818fd6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29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EBD76-7209-4EC1-B1A2-0A33A6FF9C6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205A1DFF-E733-4DD4-994B-AF28664CDB1A}">
      <dgm:prSet phldrT="[텍스트]"/>
      <dgm:spPr/>
      <dgm:t>
        <a:bodyPr/>
        <a:lstStyle/>
        <a:p>
          <a:pPr latinLnBrk="1"/>
          <a:r>
            <a:rPr lang="ko-KR" altLang="en-US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rPr>
            <a:t>아크릴판</a:t>
          </a:r>
        </a:p>
      </dgm:t>
    </dgm:pt>
    <dgm:pt modelId="{66E30D14-9D44-4B50-919D-3C2B9B376DA2}" type="parTrans" cxnId="{2DCD4381-6C51-49C5-A128-56532B2D8A9D}">
      <dgm:prSet/>
      <dgm:spPr/>
      <dgm:t>
        <a:bodyPr/>
        <a:lstStyle/>
        <a:p>
          <a:pPr latinLnBrk="1"/>
          <a:endParaRPr lang="ko-KR" altLang="en-US"/>
        </a:p>
      </dgm:t>
    </dgm:pt>
    <dgm:pt modelId="{133DA1F5-CB6E-45B2-AAC6-24D54FD74A72}" type="sibTrans" cxnId="{2DCD4381-6C51-49C5-A128-56532B2D8A9D}">
      <dgm:prSet/>
      <dgm:spPr/>
      <dgm:t>
        <a:bodyPr/>
        <a:lstStyle/>
        <a:p>
          <a:pPr latinLnBrk="1"/>
          <a:endParaRPr lang="ko-KR" altLang="en-US"/>
        </a:p>
      </dgm:t>
    </dgm:pt>
    <dgm:pt modelId="{A3D4540E-C786-495A-95B9-29C5C7BF5BF5}" type="pres">
      <dgm:prSet presAssocID="{ADCEBD76-7209-4EC1-B1A2-0A33A6FF9C6D}" presName="Name0" presStyleCnt="0">
        <dgm:presLayoutVars>
          <dgm:dir/>
          <dgm:resizeHandles val="exact"/>
        </dgm:presLayoutVars>
      </dgm:prSet>
      <dgm:spPr/>
    </dgm:pt>
    <dgm:pt modelId="{03D15C37-D4A6-496B-B241-114E5A69AC84}" type="pres">
      <dgm:prSet presAssocID="{205A1DFF-E733-4DD4-994B-AF28664CDB1A}" presName="compNode" presStyleCnt="0"/>
      <dgm:spPr/>
    </dgm:pt>
    <dgm:pt modelId="{A64D15E8-B543-4EEB-A49A-EF6FD52D2B6C}" type="pres">
      <dgm:prSet presAssocID="{205A1DFF-E733-4DD4-994B-AF28664CDB1A}" presName="pictRect" presStyleLbl="node1" presStyleIdx="0" presStyleCnt="1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27CB0BF1-DF50-45DA-ADBB-B60C66C125AD}" type="pres">
      <dgm:prSet presAssocID="{205A1DFF-E733-4DD4-994B-AF28664CDB1A}" presName="textRec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D750BA-065A-4286-B93F-39F321679553}" type="presOf" srcId="{205A1DFF-E733-4DD4-994B-AF28664CDB1A}" destId="{27CB0BF1-DF50-45DA-ADBB-B60C66C125AD}" srcOrd="0" destOrd="0" presId="urn:microsoft.com/office/officeart/2005/8/layout/pList1"/>
    <dgm:cxn modelId="{6A56BE1F-9705-4388-B4F1-419F1A4A84D5}" type="presOf" srcId="{ADCEBD76-7209-4EC1-B1A2-0A33A6FF9C6D}" destId="{A3D4540E-C786-495A-95B9-29C5C7BF5BF5}" srcOrd="0" destOrd="0" presId="urn:microsoft.com/office/officeart/2005/8/layout/pList1"/>
    <dgm:cxn modelId="{2DCD4381-6C51-49C5-A128-56532B2D8A9D}" srcId="{ADCEBD76-7209-4EC1-B1A2-0A33A6FF9C6D}" destId="{205A1DFF-E733-4DD4-994B-AF28664CDB1A}" srcOrd="0" destOrd="0" parTransId="{66E30D14-9D44-4B50-919D-3C2B9B376DA2}" sibTransId="{133DA1F5-CB6E-45B2-AAC6-24D54FD74A72}"/>
    <dgm:cxn modelId="{B43B5D2D-F094-4DD2-83C6-C59D1CDFC292}" type="presParOf" srcId="{A3D4540E-C786-495A-95B9-29C5C7BF5BF5}" destId="{03D15C37-D4A6-496B-B241-114E5A69AC84}" srcOrd="0" destOrd="0" presId="urn:microsoft.com/office/officeart/2005/8/layout/pList1"/>
    <dgm:cxn modelId="{374FB2F7-C5FE-42D7-BDC5-2ED6071D9CC8}" type="presParOf" srcId="{03D15C37-D4A6-496B-B241-114E5A69AC84}" destId="{A64D15E8-B543-4EEB-A49A-EF6FD52D2B6C}" srcOrd="0" destOrd="0" presId="urn:microsoft.com/office/officeart/2005/8/layout/pList1"/>
    <dgm:cxn modelId="{A6CC962F-8BCF-49F4-A929-EF90E209F740}" type="presParOf" srcId="{03D15C37-D4A6-496B-B241-114E5A69AC84}" destId="{27CB0BF1-DF50-45DA-ADBB-B60C66C125A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D15E8-B543-4EEB-A49A-EF6FD52D2B6C}">
      <dsp:nvSpPr>
        <dsp:cNvPr id="0" name=""/>
        <dsp:cNvSpPr/>
      </dsp:nvSpPr>
      <dsp:spPr>
        <a:xfrm>
          <a:off x="404735" y="758"/>
          <a:ext cx="1692551" cy="1166168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B0BF1-DF50-45DA-ADBB-B60C66C125AD}">
      <dsp:nvSpPr>
        <dsp:cNvPr id="0" name=""/>
        <dsp:cNvSpPr/>
      </dsp:nvSpPr>
      <dsp:spPr>
        <a:xfrm>
          <a:off x="404735" y="1166926"/>
          <a:ext cx="1692551" cy="627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rPr>
            <a:t>아크릴판</a:t>
          </a:r>
        </a:p>
      </dsp:txBody>
      <dsp:txXfrm>
        <a:off x="404735" y="1166926"/>
        <a:ext cx="1692551" cy="627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695FA9-F2DA-476E-A9C0-EC398B24D8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4AE34-6852-48C3-8C3C-41EB22FF0B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04F6F-CD2C-480B-ACCE-5E0A2A50FEFE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AB5264-D471-4DDD-9A1A-9859A52419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8CB1E9-AB0F-4112-8D9A-1B8DACC456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0EA3-0C81-4BC6-B86C-05BA1EE97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240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0011E-DF8E-4B0F-9016-BAC1769BA93B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C15B3-3EAD-4007-8365-A7E91799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705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BBC14-8E0E-4EAC-82FE-8D914AEE2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2D141-6937-44D9-B844-86A2DC457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57074-39E6-4547-95D1-3068FD2F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2030D-3245-454C-9D81-8957EE5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E3094-EFB4-4A67-BA5D-2ED97EBF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7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D5C23-C449-479E-89FD-805F3AFD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1B9DCC-2918-45D0-BF9C-98B3720DE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6A327-BBCC-497F-8460-2CF7A702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3C057-771C-4065-BF3F-7016F65F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FCEA6-C030-4BA7-A49F-668355DF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2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9E9E70-2252-45FA-9108-5E24F906F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EA2F7-179E-4CB7-AEEA-579CC2EB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A8D15-E748-467C-8FA1-7CB98280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45E42-4556-4E21-9330-F1915C6C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36C8F-391A-4556-B521-AF1F503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0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48A0F9C4-D44D-481B-90CB-3C9295D174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43" y="5907313"/>
            <a:ext cx="718460" cy="71846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7805491-73E3-4D16-9DA5-5617866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806" y="6336121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610CF-8AC3-4125-8D93-F9E953CA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61602-698F-4EFD-90AC-C832750AE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2B6FE-79C4-4752-A411-A4B6E62A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15443-F581-4FFF-9000-637DB4A9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20CEA-387F-4BD7-AD07-1A1AF670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9507-E182-46B9-9693-45945294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31F935-B4BD-4CDF-8A38-28EF9EF8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7DB2B-97D9-4A6F-9E00-A1967A1F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DA6E2-D14D-4452-AAD6-7ED6443B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38852-DB1D-43BC-BFA3-A2BC18CA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589F-5BE3-45F2-BBE6-8791354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189BF-0007-44D0-944A-91359EB04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463B8-4247-42A7-A709-0B1F813F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53B898-F8D5-459A-BCE0-5AC026CE8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01921-F002-48B9-82C2-52619D3F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2D512-ADC7-46AC-8703-4CFC459C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0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B2B0A-CCB3-4982-94F6-B709A239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419E9-CF75-41A6-8971-7A4D867F2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A59004-B2B1-4732-B4EC-17ACA02CC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4366C3-2D3A-48D2-9B20-F725AB3D7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48874-C136-428D-98DA-C4C605054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243968-5A03-4462-9545-0B69EAAC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E87584-3A25-496F-88FC-7D50DF2E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5D094A-A7DB-4CE5-BA13-93BCB632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5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60D2-6974-4081-A4A5-F115EA6F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B60508-D644-4A79-83BE-FD50D765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6BB55-A418-4DF0-A079-430F72C6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05C15A-01D2-4273-BA40-2FE549EC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9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4C2E3-126B-485C-A303-17CC37AC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96DFBE-070B-4BA9-9050-576711E0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13E5F-2E9D-4CBF-943D-888DB388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4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F5F6E-0554-4E65-8E8D-DF82BC82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6B01F-D395-48EC-8BAE-C212D65B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6AF82-6BB8-4311-BEBE-B3DD5055C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C1BEF-123D-411F-BD5C-F6F7C5F6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84F8DF-D7AC-493F-8C6F-1CD0055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04CD9B-A525-47AE-919E-0F649FFF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0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2B4E7-3363-4DB6-8451-E8E3D67C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739E8-82CE-45B9-8633-DA77A51BD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A1B8C-10A5-4652-B580-D135ED83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F6C910-CA89-4DBF-97CA-0CA91E4A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CE308-4BB2-454F-985C-820FF075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88B65-29D0-4513-B548-F6C80BCB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6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EFCC6B-B532-4836-8EF0-FC6847C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4F5D4-810C-4850-8433-73869634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64EF1D-A93E-40B2-8E23-0E91AC135B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31B81-060F-4A95-BB88-0F9064E1A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FA06-7F4F-40F3-99DA-ABAC41D4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6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3.svg"/><Relationship Id="rId5" Type="http://schemas.openxmlformats.org/officeDocument/2006/relationships/image" Target="../media/image25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3.svg"/><Relationship Id="rId3" Type="http://schemas.openxmlformats.org/officeDocument/2006/relationships/image" Target="../media/image29.png"/><Relationship Id="rId7" Type="http://schemas.openxmlformats.org/officeDocument/2006/relationships/image" Target="../media/image57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11.svg"/><Relationship Id="rId5" Type="http://schemas.openxmlformats.org/officeDocument/2006/relationships/image" Target="../media/image25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12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13.svg"/><Relationship Id="rId5" Type="http://schemas.openxmlformats.org/officeDocument/2006/relationships/image" Target="../media/image25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20.png"/><Relationship Id="rId3" Type="http://schemas.openxmlformats.org/officeDocument/2006/relationships/image" Target="../media/image80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5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microsoft.com/office/2007/relationships/diagramDrawing" Target="../diagrams/drawing1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875693" y="1"/>
            <a:ext cx="8484577" cy="1036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b="1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Tahoma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7C4D3B-73F4-4099-85A4-80B26DCD5834}"/>
              </a:ext>
            </a:extLst>
          </p:cNvPr>
          <p:cNvSpPr/>
          <p:nvPr/>
        </p:nvSpPr>
        <p:spPr>
          <a:xfrm>
            <a:off x="2865693" y="2160543"/>
            <a:ext cx="5493688" cy="16094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Picture 14" descr="http://postfiles15.naver.net/20160507_158/koowq_1462593319819221VF_PNG/%C5%AB%B5%FB%BF%C8%C7%A52_%BE%C6%C0%CC%C4%DC-02.png?type=w1">
            <a:extLst>
              <a:ext uri="{FF2B5EF4-FFF2-40B4-BE49-F238E27FC236}">
                <a16:creationId xmlns:a16="http://schemas.microsoft.com/office/drawing/2014/main" id="{B848E6B1-5F3F-4D31-8359-4D9C1C10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40429" y="2143578"/>
            <a:ext cx="806669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postfiles15.naver.net/20160507_158/koowq_1462593319819221VF_PNG/%C5%AB%B5%FB%BF%C8%C7%A52_%BE%C6%C0%CC%C4%DC-02.png?type=w1">
            <a:extLst>
              <a:ext uri="{FF2B5EF4-FFF2-40B4-BE49-F238E27FC236}">
                <a16:creationId xmlns:a16="http://schemas.microsoft.com/office/drawing/2014/main" id="{2A3CACA9-A61A-4769-B0A8-7E7567A5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977" y="3025665"/>
            <a:ext cx="806669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E9E9C6-87AF-4E58-9ACB-41EB7793D498}"/>
              </a:ext>
            </a:extLst>
          </p:cNvPr>
          <p:cNvSpPr/>
          <p:nvPr/>
        </p:nvSpPr>
        <p:spPr>
          <a:xfrm>
            <a:off x="3833607" y="2640944"/>
            <a:ext cx="35578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4400" b="1" err="1">
                <a:latin typeface="휴먼모음T" panose="02030504000101010101" pitchFamily="18" charset="-127"/>
                <a:ea typeface="휴먼모음T" panose="02030504000101010101" pitchFamily="18" charset="-127"/>
              </a:rPr>
              <a:t>혼밥</a:t>
            </a:r>
            <a:r>
              <a:rPr lang="ko-KR" altLang="en-US" sz="4400" b="1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400" b="1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</a:t>
            </a:r>
            <a:r>
              <a:rPr lang="ko-KR" altLang="en-US" sz="4400" b="1">
                <a:solidFill>
                  <a:srgbClr val="FF99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녀</a:t>
            </a:r>
            <a:endParaRPr lang="en-US" altLang="ko-KR" sz="4400" b="1">
              <a:solidFill>
                <a:srgbClr val="FF99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510B96-EB59-4C9B-9A44-69D5DF1F9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05027"/>
              </p:ext>
            </p:extLst>
          </p:nvPr>
        </p:nvGraphicFramePr>
        <p:xfrm>
          <a:off x="7391466" y="5056638"/>
          <a:ext cx="4785376" cy="17649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81340">
                  <a:extLst>
                    <a:ext uri="{9D8B030D-6E8A-4147-A177-3AD203B41FA5}">
                      <a16:colId xmlns:a16="http://schemas.microsoft.com/office/drawing/2014/main" val="2661216923"/>
                    </a:ext>
                  </a:extLst>
                </a:gridCol>
                <a:gridCol w="1168036">
                  <a:extLst>
                    <a:ext uri="{9D8B030D-6E8A-4147-A177-3AD203B41FA5}">
                      <a16:colId xmlns:a16="http://schemas.microsoft.com/office/drawing/2014/main" val="4252231965"/>
                    </a:ext>
                  </a:extLst>
                </a:gridCol>
                <a:gridCol w="1015967">
                  <a:extLst>
                    <a:ext uri="{9D8B030D-6E8A-4147-A177-3AD203B41FA5}">
                      <a16:colId xmlns:a16="http://schemas.microsoft.com/office/drawing/2014/main" val="2844931587"/>
                    </a:ext>
                  </a:extLst>
                </a:gridCol>
                <a:gridCol w="1024890">
                  <a:extLst>
                    <a:ext uri="{9D8B030D-6E8A-4147-A177-3AD203B41FA5}">
                      <a16:colId xmlns:a16="http://schemas.microsoft.com/office/drawing/2014/main" val="3273622208"/>
                    </a:ext>
                  </a:extLst>
                </a:gridCol>
                <a:gridCol w="995143">
                  <a:extLst>
                    <a:ext uri="{9D8B030D-6E8A-4147-A177-3AD203B41FA5}">
                      <a16:colId xmlns:a16="http://schemas.microsoft.com/office/drawing/2014/main" val="2062465748"/>
                    </a:ext>
                  </a:extLst>
                </a:gridCol>
              </a:tblGrid>
              <a:tr h="331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err="1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강필우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송재호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err="1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오준혁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김주형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9925240"/>
                  </a:ext>
                </a:extLst>
              </a:tr>
              <a:tr h="8242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학과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소프트웨어</a:t>
                      </a:r>
                      <a:endParaRPr lang="en-US" altLang="ko-KR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컴퓨터</a:t>
                      </a:r>
                      <a:endParaRPr lang="en-US" altLang="ko-KR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컴퓨터</a:t>
                      </a:r>
                      <a:endParaRPr lang="en-US" altLang="ko-KR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컴퓨터</a:t>
                      </a:r>
                      <a:endParaRPr lang="en-US" altLang="ko-KR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81781458"/>
                  </a:ext>
                </a:extLst>
              </a:tr>
              <a:tr h="5998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학번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2015156050</a:t>
                      </a:r>
                      <a:endParaRPr lang="ko-KR" altLang="en-US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2015150048</a:t>
                      </a:r>
                      <a:endParaRPr lang="ko-KR" altLang="en-US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2015150049</a:t>
                      </a:r>
                      <a:endParaRPr lang="ko-KR" altLang="en-US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2015154042</a:t>
                      </a:r>
                      <a:endParaRPr lang="ko-KR" altLang="en-US" sz="1200" b="0" kern="0" spc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29169220"/>
                  </a:ext>
                </a:extLst>
              </a:tr>
            </a:tbl>
          </a:graphicData>
        </a:graphic>
      </p:graphicFrame>
      <p:pic>
        <p:nvPicPr>
          <p:cNvPr id="14" name="그래픽 13" descr="남자">
            <a:extLst>
              <a:ext uri="{FF2B5EF4-FFF2-40B4-BE49-F238E27FC236}">
                <a16:creationId xmlns:a16="http://schemas.microsoft.com/office/drawing/2014/main" id="{586695CF-3C54-45D5-9FF4-23EBD2778F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77977" y="1270782"/>
            <a:ext cx="914400" cy="914400"/>
          </a:xfrm>
          <a:prstGeom prst="rect">
            <a:avLst/>
          </a:prstGeom>
        </p:spPr>
      </p:pic>
      <p:pic>
        <p:nvPicPr>
          <p:cNvPr id="16" name="그래픽 15" descr="여자">
            <a:extLst>
              <a:ext uri="{FF2B5EF4-FFF2-40B4-BE49-F238E27FC236}">
                <a16:creationId xmlns:a16="http://schemas.microsoft.com/office/drawing/2014/main" id="{3437980D-4B26-4B3F-89EC-34076FCDE1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34829" y="127078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B2AD4-2CBE-4AC4-A946-8599EDDA3425}"/>
              </a:ext>
            </a:extLst>
          </p:cNvPr>
          <p:cNvSpPr txBox="1"/>
          <p:nvPr/>
        </p:nvSpPr>
        <p:spPr>
          <a:xfrm>
            <a:off x="3299790" y="3286539"/>
            <a:ext cx="441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Man and woman Eating</a:t>
            </a:r>
            <a:r>
              <a:rPr lang="en-US" altLang="ko-KR" b="1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alone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1B4E-A5D5-453D-B207-27631D213897}"/>
              </a:ext>
            </a:extLst>
          </p:cNvPr>
          <p:cNvSpPr txBox="1"/>
          <p:nvPr/>
        </p:nvSpPr>
        <p:spPr>
          <a:xfrm>
            <a:off x="7577976" y="4610497"/>
            <a:ext cx="413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지도 교수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정 의훈 교수님</a:t>
            </a:r>
          </a:p>
        </p:txBody>
      </p:sp>
    </p:spTree>
    <p:extLst>
      <p:ext uri="{BB962C8B-B14F-4D97-AF65-F5344CB8AC3E}">
        <p14:creationId xmlns:p14="http://schemas.microsoft.com/office/powerpoint/2010/main" val="378485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755455" y="3136612"/>
            <a:ext cx="4681090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03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5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5751717" y="872852"/>
            <a:ext cx="6440283" cy="4607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77" y="2168054"/>
            <a:ext cx="2857500" cy="214312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54" y="2048665"/>
            <a:ext cx="2500313" cy="25003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440000"/>
            <a:ext cx="4762500" cy="35718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" name="덧셈 기호 11"/>
          <p:cNvSpPr/>
          <p:nvPr/>
        </p:nvSpPr>
        <p:spPr>
          <a:xfrm>
            <a:off x="8685338" y="2840513"/>
            <a:ext cx="286520" cy="28652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19941357">
            <a:off x="1923065" y="2735607"/>
            <a:ext cx="1071475" cy="1451733"/>
          </a:xfrm>
          <a:prstGeom prst="triangl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4" name="직선 화살표 연결선 13"/>
          <p:cNvCxnSpPr>
            <a:stCxn id="15" idx="2"/>
          </p:cNvCxnSpPr>
          <p:nvPr/>
        </p:nvCxnSpPr>
        <p:spPr>
          <a:xfrm flipH="1" flipV="1">
            <a:off x="2102644" y="2790825"/>
            <a:ext cx="3649073" cy="3858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02" y="3583026"/>
            <a:ext cx="363720" cy="3637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4958">
            <a:off x="1660708" y="1991947"/>
            <a:ext cx="723601" cy="1024931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5290304" y="2668373"/>
            <a:ext cx="437608" cy="4376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790488" y="3915443"/>
            <a:ext cx="437608" cy="4376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985786" y="1808123"/>
            <a:ext cx="437608" cy="4376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4000" y="5363789"/>
            <a:ext cx="10594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>
                <a:latin typeface="휴먼모음T" panose="02030504000101010101" pitchFamily="18" charset="-127"/>
                <a:ea typeface="휴먼모음T" panose="02030504000101010101" pitchFamily="18" charset="-127"/>
              </a:rPr>
              <a:t>적외선 센서를 통한 좌석 확인 기능</a:t>
            </a:r>
            <a:endParaRPr lang="en-US" altLang="ko-KR" sz="3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>
                <a:latin typeface="휴먼모음T" panose="02030504000101010101" pitchFamily="18" charset="-127"/>
                <a:ea typeface="휴먼모음T" panose="02030504000101010101" pitchFamily="18" charset="-127"/>
              </a:rPr>
              <a:t>디스플레이에 남은 시간 출력 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120" y="1111775"/>
            <a:ext cx="2047774" cy="15696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7DFB9-59AD-4C3F-8A11-70A7F153D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629" y="1227691"/>
            <a:ext cx="2893265" cy="39707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2251571-13E2-4C60-8D6B-CCB0040A38D1}"/>
              </a:ext>
            </a:extLst>
          </p:cNvPr>
          <p:cNvSpPr/>
          <p:nvPr/>
        </p:nvSpPr>
        <p:spPr>
          <a:xfrm>
            <a:off x="7992041" y="4236649"/>
            <a:ext cx="1987826" cy="705058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A1A5C-4915-46CF-9838-0DBBC86941A1}"/>
              </a:ext>
            </a:extLst>
          </p:cNvPr>
          <p:cNvSpPr txBox="1"/>
          <p:nvPr/>
        </p:nvSpPr>
        <p:spPr>
          <a:xfrm>
            <a:off x="8174925" y="4423016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채팅 모드 추가</a:t>
            </a:r>
          </a:p>
        </p:txBody>
      </p:sp>
    </p:spTree>
    <p:extLst>
      <p:ext uri="{BB962C8B-B14F-4D97-AF65-F5344CB8AC3E}">
        <p14:creationId xmlns:p14="http://schemas.microsoft.com/office/powerpoint/2010/main" val="42275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87" y="1425486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06" y="1397261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5" y="1440000"/>
            <a:ext cx="2835000" cy="50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2380435" y="4222081"/>
            <a:ext cx="442600" cy="6976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6198805" y="4654091"/>
            <a:ext cx="442600" cy="6976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0308792" y="5076946"/>
            <a:ext cx="442600" cy="6976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EB93D-D11A-442B-9EAE-F82A57A25C7E}"/>
              </a:ext>
            </a:extLst>
          </p:cNvPr>
          <p:cNvSpPr txBox="1"/>
          <p:nvPr/>
        </p:nvSpPr>
        <p:spPr>
          <a:xfrm>
            <a:off x="881739" y="1072030"/>
            <a:ext cx="1212104" cy="376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ID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B02BC-5368-4652-AFB3-B2B7BE586353}"/>
              </a:ext>
            </a:extLst>
          </p:cNvPr>
          <p:cNvSpPr txBox="1"/>
          <p:nvPr/>
        </p:nvSpPr>
        <p:spPr>
          <a:xfrm>
            <a:off x="4389787" y="1072030"/>
            <a:ext cx="2107819" cy="37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Password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677E2-EAB1-4AC5-A33E-E9987E310BE1}"/>
              </a:ext>
            </a:extLst>
          </p:cNvPr>
          <p:cNvSpPr txBox="1"/>
          <p:nvPr/>
        </p:nvSpPr>
        <p:spPr>
          <a:xfrm>
            <a:off x="7771028" y="1027929"/>
            <a:ext cx="19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Login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16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00" y="14256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167525" y="2531165"/>
            <a:ext cx="442600" cy="6976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6417745" y="2058001"/>
            <a:ext cx="442600" cy="69769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776000" y="1396800"/>
            <a:ext cx="2835220" cy="5040000"/>
            <a:chOff x="7919781" y="1440000"/>
            <a:chExt cx="2835220" cy="50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001" y="1440000"/>
              <a:ext cx="2835000" cy="50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130154" y="2852928"/>
              <a:ext cx="4414474" cy="283521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8807403" y="3957775"/>
              <a:ext cx="1191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주방</a:t>
              </a:r>
              <a:endParaRPr lang="en-US" altLang="ko-KR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4" name="눈물 방울 13"/>
            <p:cNvSpPr/>
            <p:nvPr/>
          </p:nvSpPr>
          <p:spPr>
            <a:xfrm rot="8100000">
              <a:off x="8944681" y="299303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눈물 방울 31"/>
            <p:cNvSpPr/>
            <p:nvPr/>
          </p:nvSpPr>
          <p:spPr>
            <a:xfrm rot="8100000">
              <a:off x="9132800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눈물 방울 33"/>
            <p:cNvSpPr/>
            <p:nvPr/>
          </p:nvSpPr>
          <p:spPr>
            <a:xfrm rot="8100000">
              <a:off x="9325681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7" name="눈물 방울 46"/>
            <p:cNvSpPr/>
            <p:nvPr/>
          </p:nvSpPr>
          <p:spPr>
            <a:xfrm rot="8100000">
              <a:off x="8754181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8" name="눈물 방울 47"/>
            <p:cNvSpPr/>
            <p:nvPr/>
          </p:nvSpPr>
          <p:spPr>
            <a:xfrm rot="8100000">
              <a:off x="9516181" y="299303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9" name="눈물 방울 48"/>
            <p:cNvSpPr/>
            <p:nvPr/>
          </p:nvSpPr>
          <p:spPr>
            <a:xfrm rot="8100000">
              <a:off x="9704301" y="2992558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눈물 방울 49"/>
            <p:cNvSpPr/>
            <p:nvPr/>
          </p:nvSpPr>
          <p:spPr>
            <a:xfrm rot="8100000">
              <a:off x="9894800" y="29904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눈물 방울 50"/>
            <p:cNvSpPr/>
            <p:nvPr/>
          </p:nvSpPr>
          <p:spPr>
            <a:xfrm rot="18900000">
              <a:off x="8944681" y="569099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눈물 방울 51"/>
            <p:cNvSpPr/>
            <p:nvPr/>
          </p:nvSpPr>
          <p:spPr>
            <a:xfrm rot="18900000">
              <a:off x="9132800" y="5690993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눈물 방울 52"/>
            <p:cNvSpPr/>
            <p:nvPr/>
          </p:nvSpPr>
          <p:spPr>
            <a:xfrm rot="18900000">
              <a:off x="9325681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눈물 방울 53"/>
            <p:cNvSpPr/>
            <p:nvPr/>
          </p:nvSpPr>
          <p:spPr>
            <a:xfrm rot="18900000">
              <a:off x="8754181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눈물 방울 54"/>
            <p:cNvSpPr/>
            <p:nvPr/>
          </p:nvSpPr>
          <p:spPr>
            <a:xfrm rot="18900000">
              <a:off x="9516181" y="569099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눈물 방울 55"/>
            <p:cNvSpPr/>
            <p:nvPr/>
          </p:nvSpPr>
          <p:spPr>
            <a:xfrm rot="18900000">
              <a:off x="9704301" y="56905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눈물 방울 56"/>
            <p:cNvSpPr/>
            <p:nvPr/>
          </p:nvSpPr>
          <p:spPr>
            <a:xfrm rot="18900000">
              <a:off x="9894800" y="568837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눈물 방울 57"/>
            <p:cNvSpPr/>
            <p:nvPr/>
          </p:nvSpPr>
          <p:spPr>
            <a:xfrm rot="13500000">
              <a:off x="10447249" y="3702605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9" name="눈물 방울 58"/>
            <p:cNvSpPr/>
            <p:nvPr/>
          </p:nvSpPr>
          <p:spPr>
            <a:xfrm rot="13500000">
              <a:off x="10447251" y="396454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0" name="눈물 방울 59"/>
            <p:cNvSpPr/>
            <p:nvPr/>
          </p:nvSpPr>
          <p:spPr>
            <a:xfrm rot="13500000">
              <a:off x="10444870" y="422410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1" name="눈물 방울 60"/>
            <p:cNvSpPr/>
            <p:nvPr/>
          </p:nvSpPr>
          <p:spPr>
            <a:xfrm rot="13500000">
              <a:off x="10444871" y="4478896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2" name="눈물 방울 61"/>
            <p:cNvSpPr/>
            <p:nvPr/>
          </p:nvSpPr>
          <p:spPr>
            <a:xfrm rot="13500000">
              <a:off x="10444872" y="473845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3" name="눈물 방울 62"/>
            <p:cNvSpPr/>
            <p:nvPr/>
          </p:nvSpPr>
          <p:spPr>
            <a:xfrm rot="13500000">
              <a:off x="10444872" y="499562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4" name="눈물 방울 63"/>
            <p:cNvSpPr/>
            <p:nvPr/>
          </p:nvSpPr>
          <p:spPr>
            <a:xfrm rot="2700000">
              <a:off x="8204110" y="370081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5" name="눈물 방울 64"/>
            <p:cNvSpPr/>
            <p:nvPr/>
          </p:nvSpPr>
          <p:spPr>
            <a:xfrm rot="2700000">
              <a:off x="8204112" y="396275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6" name="눈물 방울 65"/>
            <p:cNvSpPr/>
            <p:nvPr/>
          </p:nvSpPr>
          <p:spPr>
            <a:xfrm rot="2700000">
              <a:off x="8201731" y="422231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7" name="눈물 방울 66"/>
            <p:cNvSpPr/>
            <p:nvPr/>
          </p:nvSpPr>
          <p:spPr>
            <a:xfrm rot="2700000">
              <a:off x="8201732" y="447710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99249">
              <a:off x="10084273" y="2815399"/>
              <a:ext cx="442600" cy="697695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CB36FDE-F3E1-4992-BA7F-793622AAF465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매장 지역 확인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44328A-40E0-40BC-BB76-574A970445CC}"/>
              </a:ext>
            </a:extLst>
          </p:cNvPr>
          <p:cNvSpPr txBox="1"/>
          <p:nvPr/>
        </p:nvSpPr>
        <p:spPr>
          <a:xfrm>
            <a:off x="4388400" y="1072800"/>
            <a:ext cx="195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매장 위치 확인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3BB70D-F20E-4C39-8761-6D30C332A062}"/>
              </a:ext>
            </a:extLst>
          </p:cNvPr>
          <p:cNvSpPr txBox="1"/>
          <p:nvPr/>
        </p:nvSpPr>
        <p:spPr>
          <a:xfrm>
            <a:off x="7772400" y="1029600"/>
            <a:ext cx="195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좌석 선택</a:t>
            </a:r>
          </a:p>
        </p:txBody>
      </p:sp>
    </p:spTree>
    <p:extLst>
      <p:ext uri="{BB962C8B-B14F-4D97-AF65-F5344CB8AC3E}">
        <p14:creationId xmlns:p14="http://schemas.microsoft.com/office/powerpoint/2010/main" val="6684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01" y="2540692"/>
            <a:ext cx="883012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99613" y="3301242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97248" y="4066318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48" y="4836988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97248" y="5595914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2000" y="5974067"/>
            <a:ext cx="2831738" cy="503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9882" y="5597538"/>
            <a:ext cx="314325" cy="314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B36FDE-F3E1-4992-BA7F-793622AAF465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선택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44328A-40E0-40BC-BB76-574A970445CC}"/>
              </a:ext>
            </a:extLst>
          </p:cNvPr>
          <p:cNvSpPr txBox="1"/>
          <p:nvPr/>
        </p:nvSpPr>
        <p:spPr>
          <a:xfrm>
            <a:off x="4388400" y="1072800"/>
            <a:ext cx="195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메뉴 선택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3BB70D-F20E-4C39-8761-6D30C332A062}"/>
              </a:ext>
            </a:extLst>
          </p:cNvPr>
          <p:cNvSpPr txBox="1"/>
          <p:nvPr/>
        </p:nvSpPr>
        <p:spPr>
          <a:xfrm>
            <a:off x="7772400" y="1029600"/>
            <a:ext cx="195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주문 내역 확인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8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F0163D-3A83-4181-8BA9-D2577ABDBA20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채팅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263E49-ED75-493B-BAC3-4415E41773A4}"/>
              </a:ext>
            </a:extLst>
          </p:cNvPr>
          <p:cNvSpPr txBox="1"/>
          <p:nvPr/>
        </p:nvSpPr>
        <p:spPr>
          <a:xfrm>
            <a:off x="4388400" y="1072030"/>
            <a:ext cx="2107819" cy="37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방 만들기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7695F0-EE4E-4401-82EB-C4410C76CA3A}"/>
              </a:ext>
            </a:extLst>
          </p:cNvPr>
          <p:cNvSpPr txBox="1"/>
          <p:nvPr/>
        </p:nvSpPr>
        <p:spPr>
          <a:xfrm>
            <a:off x="7772400" y="1027929"/>
            <a:ext cx="19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방 입장하기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E44DC4E-F5EA-4A92-80A6-A5FA0A274A6F}"/>
              </a:ext>
            </a:extLst>
          </p:cNvPr>
          <p:cNvSpPr txBox="1"/>
          <p:nvPr/>
        </p:nvSpPr>
        <p:spPr>
          <a:xfrm>
            <a:off x="5853384" y="6101361"/>
            <a:ext cx="16962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채팅창 나가기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DFEBBC-2F18-48F7-9C3D-00257FEC4EDE}"/>
              </a:ext>
            </a:extLst>
          </p:cNvPr>
          <p:cNvGrpSpPr>
            <a:grpSpLocks/>
          </p:cNvGrpSpPr>
          <p:nvPr/>
        </p:nvGrpSpPr>
        <p:grpSpPr>
          <a:xfrm>
            <a:off x="504000" y="1440000"/>
            <a:ext cx="2858208" cy="5040000"/>
            <a:chOff x="843643" y="1440000"/>
            <a:chExt cx="2858208" cy="504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EBE7956-3DF9-4D32-8739-2CE3D8BDE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00" y="1440000"/>
              <a:ext cx="2835000" cy="50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29569A9-2EF6-4D06-B1E8-AF65CFAB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115" y="2855263"/>
              <a:ext cx="4414474" cy="28349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EF8AC2-AD39-49D9-A4AA-F338745764BD}"/>
                </a:ext>
              </a:extLst>
            </p:cNvPr>
            <p:cNvSpPr/>
            <p:nvPr/>
          </p:nvSpPr>
          <p:spPr>
            <a:xfrm>
              <a:off x="1739746" y="3957775"/>
              <a:ext cx="119135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주방</a:t>
              </a:r>
              <a:endParaRPr lang="en-US" altLang="ko-KR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D54E8A93-1B84-42DF-BC8F-10A9CF97919B}"/>
                </a:ext>
              </a:extLst>
            </p:cNvPr>
            <p:cNvSpPr/>
            <p:nvPr/>
          </p:nvSpPr>
          <p:spPr>
            <a:xfrm rot="8100000">
              <a:off x="1877023" y="299303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7" name="눈물 방울 46">
              <a:extLst>
                <a:ext uri="{FF2B5EF4-FFF2-40B4-BE49-F238E27FC236}">
                  <a16:creationId xmlns:a16="http://schemas.microsoft.com/office/drawing/2014/main" id="{E2D9F1CC-27CE-41AF-840E-E9EB24CEE626}"/>
                </a:ext>
              </a:extLst>
            </p:cNvPr>
            <p:cNvSpPr/>
            <p:nvPr/>
          </p:nvSpPr>
          <p:spPr>
            <a:xfrm rot="8100000">
              <a:off x="2065142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9AF89B23-C889-4C81-9E3D-A2D908C288BD}"/>
                </a:ext>
              </a:extLst>
            </p:cNvPr>
            <p:cNvSpPr/>
            <p:nvPr/>
          </p:nvSpPr>
          <p:spPr>
            <a:xfrm rot="8100000">
              <a:off x="2258023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9" name="눈물 방울 48">
              <a:extLst>
                <a:ext uri="{FF2B5EF4-FFF2-40B4-BE49-F238E27FC236}">
                  <a16:creationId xmlns:a16="http://schemas.microsoft.com/office/drawing/2014/main" id="{CDB62AC1-DA84-4702-8326-FB4865831A6F}"/>
                </a:ext>
              </a:extLst>
            </p:cNvPr>
            <p:cNvSpPr/>
            <p:nvPr/>
          </p:nvSpPr>
          <p:spPr>
            <a:xfrm rot="8100000">
              <a:off x="1686523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6D3AD3BE-8251-48BB-89DF-E1F1EBCFECDF}"/>
                </a:ext>
              </a:extLst>
            </p:cNvPr>
            <p:cNvSpPr/>
            <p:nvPr/>
          </p:nvSpPr>
          <p:spPr>
            <a:xfrm rot="8100000">
              <a:off x="2448523" y="299303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B2F584D8-C73A-4B72-B217-52E3F8069F7B}"/>
                </a:ext>
              </a:extLst>
            </p:cNvPr>
            <p:cNvSpPr/>
            <p:nvPr/>
          </p:nvSpPr>
          <p:spPr>
            <a:xfrm rot="8100000">
              <a:off x="2636643" y="2992558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눈물 방울 51">
              <a:extLst>
                <a:ext uri="{FF2B5EF4-FFF2-40B4-BE49-F238E27FC236}">
                  <a16:creationId xmlns:a16="http://schemas.microsoft.com/office/drawing/2014/main" id="{D1036EE6-E8B6-4DE3-B0DD-C3659874ECA5}"/>
                </a:ext>
              </a:extLst>
            </p:cNvPr>
            <p:cNvSpPr/>
            <p:nvPr/>
          </p:nvSpPr>
          <p:spPr>
            <a:xfrm rot="8100000">
              <a:off x="2827142" y="29904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D8A120D9-0948-418A-B164-8620D7210629}"/>
                </a:ext>
              </a:extLst>
            </p:cNvPr>
            <p:cNvSpPr/>
            <p:nvPr/>
          </p:nvSpPr>
          <p:spPr>
            <a:xfrm rot="18900000">
              <a:off x="1877023" y="569099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B86EBA7-27ED-4313-888B-A8D50637C775}"/>
                </a:ext>
              </a:extLst>
            </p:cNvPr>
            <p:cNvSpPr/>
            <p:nvPr/>
          </p:nvSpPr>
          <p:spPr>
            <a:xfrm rot="18900000">
              <a:off x="2065142" y="5690993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눈물 방울 54">
              <a:extLst>
                <a:ext uri="{FF2B5EF4-FFF2-40B4-BE49-F238E27FC236}">
                  <a16:creationId xmlns:a16="http://schemas.microsoft.com/office/drawing/2014/main" id="{20A6A5D9-2CC7-4407-8DE3-D0BA1DDF77D2}"/>
                </a:ext>
              </a:extLst>
            </p:cNvPr>
            <p:cNvSpPr/>
            <p:nvPr/>
          </p:nvSpPr>
          <p:spPr>
            <a:xfrm rot="18900000">
              <a:off x="2258023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596142C-5488-49A5-9EC3-CD5FBFE18D95}"/>
                </a:ext>
              </a:extLst>
            </p:cNvPr>
            <p:cNvSpPr/>
            <p:nvPr/>
          </p:nvSpPr>
          <p:spPr>
            <a:xfrm rot="18900000">
              <a:off x="1686523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5963D1C9-CFFD-48DC-B2EA-F63357358A9A}"/>
                </a:ext>
              </a:extLst>
            </p:cNvPr>
            <p:cNvSpPr/>
            <p:nvPr/>
          </p:nvSpPr>
          <p:spPr>
            <a:xfrm rot="18900000">
              <a:off x="2448523" y="569099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눈물 방울 57">
              <a:extLst>
                <a:ext uri="{FF2B5EF4-FFF2-40B4-BE49-F238E27FC236}">
                  <a16:creationId xmlns:a16="http://schemas.microsoft.com/office/drawing/2014/main" id="{1E9A55BF-68FC-4272-A6AC-9F6A86077C23}"/>
                </a:ext>
              </a:extLst>
            </p:cNvPr>
            <p:cNvSpPr/>
            <p:nvPr/>
          </p:nvSpPr>
          <p:spPr>
            <a:xfrm rot="18900000">
              <a:off x="2636643" y="56905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3D182E63-9986-4E0A-8749-81F3DA621A87}"/>
                </a:ext>
              </a:extLst>
            </p:cNvPr>
            <p:cNvSpPr/>
            <p:nvPr/>
          </p:nvSpPr>
          <p:spPr>
            <a:xfrm rot="18900000">
              <a:off x="2827142" y="568837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0" name="눈물 방울 59">
              <a:extLst>
                <a:ext uri="{FF2B5EF4-FFF2-40B4-BE49-F238E27FC236}">
                  <a16:creationId xmlns:a16="http://schemas.microsoft.com/office/drawing/2014/main" id="{C4DC7C12-AB35-4ED4-A164-020964850979}"/>
                </a:ext>
              </a:extLst>
            </p:cNvPr>
            <p:cNvSpPr/>
            <p:nvPr/>
          </p:nvSpPr>
          <p:spPr>
            <a:xfrm rot="13500000">
              <a:off x="3379591" y="3702605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1" name="눈물 방울 60">
              <a:extLst>
                <a:ext uri="{FF2B5EF4-FFF2-40B4-BE49-F238E27FC236}">
                  <a16:creationId xmlns:a16="http://schemas.microsoft.com/office/drawing/2014/main" id="{1B4ADC12-CA84-4675-AC2B-3DC7754C2529}"/>
                </a:ext>
              </a:extLst>
            </p:cNvPr>
            <p:cNvSpPr/>
            <p:nvPr/>
          </p:nvSpPr>
          <p:spPr>
            <a:xfrm rot="13500000">
              <a:off x="3379593" y="396454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2" name="눈물 방울 61">
              <a:extLst>
                <a:ext uri="{FF2B5EF4-FFF2-40B4-BE49-F238E27FC236}">
                  <a16:creationId xmlns:a16="http://schemas.microsoft.com/office/drawing/2014/main" id="{1661F907-7E8E-44C6-96F9-E5D3B3FF44D7}"/>
                </a:ext>
              </a:extLst>
            </p:cNvPr>
            <p:cNvSpPr/>
            <p:nvPr/>
          </p:nvSpPr>
          <p:spPr>
            <a:xfrm rot="13500000">
              <a:off x="3377212" y="422410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3" name="눈물 방울 62">
              <a:extLst>
                <a:ext uri="{FF2B5EF4-FFF2-40B4-BE49-F238E27FC236}">
                  <a16:creationId xmlns:a16="http://schemas.microsoft.com/office/drawing/2014/main" id="{F04B3870-ED66-43D4-B87A-7E5953F462D6}"/>
                </a:ext>
              </a:extLst>
            </p:cNvPr>
            <p:cNvSpPr/>
            <p:nvPr/>
          </p:nvSpPr>
          <p:spPr>
            <a:xfrm rot="13500000">
              <a:off x="3377213" y="4478896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4" name="눈물 방울 63">
              <a:extLst>
                <a:ext uri="{FF2B5EF4-FFF2-40B4-BE49-F238E27FC236}">
                  <a16:creationId xmlns:a16="http://schemas.microsoft.com/office/drawing/2014/main" id="{B1BAE8F9-3BD0-4BCF-B2E5-79DAE22AFDCB}"/>
                </a:ext>
              </a:extLst>
            </p:cNvPr>
            <p:cNvSpPr/>
            <p:nvPr/>
          </p:nvSpPr>
          <p:spPr>
            <a:xfrm rot="13500000">
              <a:off x="3377214" y="473845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5" name="눈물 방울 64">
              <a:extLst>
                <a:ext uri="{FF2B5EF4-FFF2-40B4-BE49-F238E27FC236}">
                  <a16:creationId xmlns:a16="http://schemas.microsoft.com/office/drawing/2014/main" id="{4EBCC669-5AD5-48CC-9C06-CC241E82BB57}"/>
                </a:ext>
              </a:extLst>
            </p:cNvPr>
            <p:cNvSpPr/>
            <p:nvPr/>
          </p:nvSpPr>
          <p:spPr>
            <a:xfrm rot="13500000">
              <a:off x="3377214" y="499562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6" name="눈물 방울 65">
              <a:extLst>
                <a:ext uri="{FF2B5EF4-FFF2-40B4-BE49-F238E27FC236}">
                  <a16:creationId xmlns:a16="http://schemas.microsoft.com/office/drawing/2014/main" id="{2826A026-56B8-43F8-88CD-8DA2C2CBA8C8}"/>
                </a:ext>
              </a:extLst>
            </p:cNvPr>
            <p:cNvSpPr/>
            <p:nvPr/>
          </p:nvSpPr>
          <p:spPr>
            <a:xfrm rot="2700000">
              <a:off x="1136452" y="370081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7" name="눈물 방울 66">
              <a:extLst>
                <a:ext uri="{FF2B5EF4-FFF2-40B4-BE49-F238E27FC236}">
                  <a16:creationId xmlns:a16="http://schemas.microsoft.com/office/drawing/2014/main" id="{6E39629E-9F1D-4AAA-A293-30F34C45658D}"/>
                </a:ext>
              </a:extLst>
            </p:cNvPr>
            <p:cNvSpPr/>
            <p:nvPr/>
          </p:nvSpPr>
          <p:spPr>
            <a:xfrm rot="2700000">
              <a:off x="1136454" y="396275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8" name="눈물 방울 67">
              <a:extLst>
                <a:ext uri="{FF2B5EF4-FFF2-40B4-BE49-F238E27FC236}">
                  <a16:creationId xmlns:a16="http://schemas.microsoft.com/office/drawing/2014/main" id="{079A59C9-03D8-42C8-8C49-6B354C3BC49F}"/>
                </a:ext>
              </a:extLst>
            </p:cNvPr>
            <p:cNvSpPr/>
            <p:nvPr/>
          </p:nvSpPr>
          <p:spPr>
            <a:xfrm rot="2700000">
              <a:off x="1134073" y="422231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9" name="눈물 방울 68">
              <a:extLst>
                <a:ext uri="{FF2B5EF4-FFF2-40B4-BE49-F238E27FC236}">
                  <a16:creationId xmlns:a16="http://schemas.microsoft.com/office/drawing/2014/main" id="{73EEE97A-A4B0-490A-84F5-3D76801578FC}"/>
                </a:ext>
              </a:extLst>
            </p:cNvPr>
            <p:cNvSpPr/>
            <p:nvPr/>
          </p:nvSpPr>
          <p:spPr>
            <a:xfrm rot="2700000">
              <a:off x="1134074" y="447710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D2B7167-FD90-43F5-958D-1047458D7FDB}"/>
                </a:ext>
              </a:extLst>
            </p:cNvPr>
            <p:cNvSpPr/>
            <p:nvPr/>
          </p:nvSpPr>
          <p:spPr>
            <a:xfrm>
              <a:off x="1599511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1137A6A-3387-4906-A5FF-22882CA1058E}"/>
                </a:ext>
              </a:extLst>
            </p:cNvPr>
            <p:cNvSpPr/>
            <p:nvPr/>
          </p:nvSpPr>
          <p:spPr>
            <a:xfrm>
              <a:off x="1788486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92E6117-50F6-49D5-832B-5A92F685CEA7}"/>
                </a:ext>
              </a:extLst>
            </p:cNvPr>
            <p:cNvSpPr/>
            <p:nvPr/>
          </p:nvSpPr>
          <p:spPr>
            <a:xfrm>
              <a:off x="1977461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D8CB37-7D79-4204-8D56-6CAC541A0894}"/>
                </a:ext>
              </a:extLst>
            </p:cNvPr>
            <p:cNvSpPr/>
            <p:nvPr/>
          </p:nvSpPr>
          <p:spPr>
            <a:xfrm>
              <a:off x="2166436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5421801-5BD7-4080-9835-E202C6A55D9D}"/>
                </a:ext>
              </a:extLst>
            </p:cNvPr>
            <p:cNvSpPr/>
            <p:nvPr/>
          </p:nvSpPr>
          <p:spPr>
            <a:xfrm>
              <a:off x="2355411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1E9593E-AC10-40F3-B338-D299ED2787B6}"/>
                </a:ext>
              </a:extLst>
            </p:cNvPr>
            <p:cNvSpPr/>
            <p:nvPr/>
          </p:nvSpPr>
          <p:spPr>
            <a:xfrm>
              <a:off x="2544386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367936-0F52-4718-B8E5-71E9DF9D7367}"/>
                </a:ext>
              </a:extLst>
            </p:cNvPr>
            <p:cNvSpPr/>
            <p:nvPr/>
          </p:nvSpPr>
          <p:spPr>
            <a:xfrm>
              <a:off x="2733363" y="339749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A7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07BB59F-71CE-43BE-841B-6C075267F56A}"/>
                </a:ext>
              </a:extLst>
            </p:cNvPr>
            <p:cNvSpPr/>
            <p:nvPr/>
          </p:nvSpPr>
          <p:spPr>
            <a:xfrm>
              <a:off x="1605381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7053C6-846A-4455-80DF-36A7E7AE1119}"/>
                </a:ext>
              </a:extLst>
            </p:cNvPr>
            <p:cNvSpPr/>
            <p:nvPr/>
          </p:nvSpPr>
          <p:spPr>
            <a:xfrm>
              <a:off x="1794356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B02732E-86A2-4B42-8172-5273FA263969}"/>
                </a:ext>
              </a:extLst>
            </p:cNvPr>
            <p:cNvSpPr/>
            <p:nvPr/>
          </p:nvSpPr>
          <p:spPr>
            <a:xfrm>
              <a:off x="1983331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6332DE3-9CEA-456B-B54D-562274D8ECB8}"/>
                </a:ext>
              </a:extLst>
            </p:cNvPr>
            <p:cNvSpPr/>
            <p:nvPr/>
          </p:nvSpPr>
          <p:spPr>
            <a:xfrm>
              <a:off x="2172306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6B88114-99CA-4E13-BECF-3489DC2DA3D7}"/>
                </a:ext>
              </a:extLst>
            </p:cNvPr>
            <p:cNvSpPr/>
            <p:nvPr/>
          </p:nvSpPr>
          <p:spPr>
            <a:xfrm>
              <a:off x="2361281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FCC003-8AE8-4EE1-B185-DA7616F07A13}"/>
                </a:ext>
              </a:extLst>
            </p:cNvPr>
            <p:cNvSpPr/>
            <p:nvPr/>
          </p:nvSpPr>
          <p:spPr>
            <a:xfrm>
              <a:off x="2550256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51D305-B0F0-4B89-8EA0-72C8C522DB86}"/>
                </a:ext>
              </a:extLst>
            </p:cNvPr>
            <p:cNvSpPr/>
            <p:nvPr/>
          </p:nvSpPr>
          <p:spPr>
            <a:xfrm>
              <a:off x="2739233" y="5190771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C7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863426-32FF-4E2A-8140-CDCF00F6F615}"/>
                </a:ext>
              </a:extLst>
            </p:cNvPr>
            <p:cNvSpPr/>
            <p:nvPr/>
          </p:nvSpPr>
          <p:spPr>
            <a:xfrm>
              <a:off x="2927595" y="3656416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A2B7932-98D1-456F-8670-771DEB86522A}"/>
                </a:ext>
              </a:extLst>
            </p:cNvPr>
            <p:cNvSpPr/>
            <p:nvPr/>
          </p:nvSpPr>
          <p:spPr>
            <a:xfrm>
              <a:off x="2925843" y="391255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A8B9F93-873B-4546-A63E-72DFA659B5F6}"/>
                </a:ext>
              </a:extLst>
            </p:cNvPr>
            <p:cNvSpPr/>
            <p:nvPr/>
          </p:nvSpPr>
          <p:spPr>
            <a:xfrm>
              <a:off x="2922339" y="4168688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41278CB-EC10-4952-90DD-FA792CFFB2E9}"/>
                </a:ext>
              </a:extLst>
            </p:cNvPr>
            <p:cNvSpPr/>
            <p:nvPr/>
          </p:nvSpPr>
          <p:spPr>
            <a:xfrm>
              <a:off x="2924091" y="442482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E5BA871-00F0-4AC6-B877-F748C05F08BC}"/>
                </a:ext>
              </a:extLst>
            </p:cNvPr>
            <p:cNvSpPr/>
            <p:nvPr/>
          </p:nvSpPr>
          <p:spPr>
            <a:xfrm>
              <a:off x="2931098" y="4680960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58E4D2-CCEC-4C97-B788-5425D7D43AB5}"/>
                </a:ext>
              </a:extLst>
            </p:cNvPr>
            <p:cNvSpPr/>
            <p:nvPr/>
          </p:nvSpPr>
          <p:spPr>
            <a:xfrm>
              <a:off x="2929347" y="4937098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FDC2AE-A184-40DE-9FE9-5CF29A7FF64D}"/>
                </a:ext>
              </a:extLst>
            </p:cNvPr>
            <p:cNvSpPr/>
            <p:nvPr/>
          </p:nvSpPr>
          <p:spPr>
            <a:xfrm>
              <a:off x="1400662" y="3656414"/>
              <a:ext cx="38782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7159631-FC96-489F-9F8F-7FCC6189F17D}"/>
                </a:ext>
              </a:extLst>
            </p:cNvPr>
            <p:cNvSpPr/>
            <p:nvPr/>
          </p:nvSpPr>
          <p:spPr>
            <a:xfrm>
              <a:off x="1398910" y="3912550"/>
              <a:ext cx="389576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385E30-9C28-42E7-94A0-B4DFD5B01C6D}"/>
                </a:ext>
              </a:extLst>
            </p:cNvPr>
            <p:cNvSpPr/>
            <p:nvPr/>
          </p:nvSpPr>
          <p:spPr>
            <a:xfrm>
              <a:off x="1395406" y="4168686"/>
              <a:ext cx="393080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B52AF4F-9C84-4480-B5E5-B2D558F528D4}"/>
                </a:ext>
              </a:extLst>
            </p:cNvPr>
            <p:cNvSpPr/>
            <p:nvPr/>
          </p:nvSpPr>
          <p:spPr>
            <a:xfrm>
              <a:off x="1397158" y="4424822"/>
              <a:ext cx="391328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3BB307E-9B1B-44D9-B93A-586D38C230CA}"/>
                </a:ext>
              </a:extLst>
            </p:cNvPr>
            <p:cNvSpPr/>
            <p:nvPr/>
          </p:nvSpPr>
          <p:spPr>
            <a:xfrm>
              <a:off x="3283472" y="3651415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06FC417-926F-48BA-91D0-C8D7D289504D}"/>
                </a:ext>
              </a:extLst>
            </p:cNvPr>
            <p:cNvSpPr/>
            <p:nvPr/>
          </p:nvSpPr>
          <p:spPr>
            <a:xfrm>
              <a:off x="3274670" y="442934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12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3D98EE2-38AA-46E9-B84D-8CCE1A491A8A}"/>
                </a:ext>
              </a:extLst>
            </p:cNvPr>
            <p:cNvSpPr/>
            <p:nvPr/>
          </p:nvSpPr>
          <p:spPr>
            <a:xfrm>
              <a:off x="1960916" y="563825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12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4FF5B7-6B64-4F6A-952F-6FF2A2F7B7C0}"/>
                </a:ext>
              </a:extLst>
            </p:cNvPr>
            <p:cNvSpPr/>
            <p:nvPr/>
          </p:nvSpPr>
          <p:spPr>
            <a:xfrm>
              <a:off x="2341139" y="563825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24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ABAC0D4-7C6C-45C5-ABA6-80B1BDFE33F6}"/>
                </a:ext>
              </a:extLst>
            </p:cNvPr>
            <p:cNvSpPr/>
            <p:nvPr/>
          </p:nvSpPr>
          <p:spPr>
            <a:xfrm>
              <a:off x="2723178" y="563825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A6363A1-AA84-4FB8-9868-10B8295418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43" y="2066925"/>
              <a:ext cx="1435930" cy="44130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8E4AD56-38D1-4220-993B-E0FE715C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99249">
              <a:off x="1423587" y="3745909"/>
              <a:ext cx="442600" cy="697695"/>
            </a:xfrm>
            <a:prstGeom prst="rect">
              <a:avLst/>
            </a:prstGeom>
          </p:spPr>
        </p:pic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A780744-BC78-45B5-A78B-F9150BB9F3A9}"/>
                </a:ext>
              </a:extLst>
            </p:cNvPr>
            <p:cNvSpPr/>
            <p:nvPr/>
          </p:nvSpPr>
          <p:spPr>
            <a:xfrm>
              <a:off x="2281917" y="2066925"/>
              <a:ext cx="1405424" cy="441072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C19784B-6AD1-461D-8815-05597CB68173}"/>
              </a:ext>
            </a:extLst>
          </p:cNvPr>
          <p:cNvGrpSpPr/>
          <p:nvPr/>
        </p:nvGrpSpPr>
        <p:grpSpPr>
          <a:xfrm>
            <a:off x="4212000" y="1440000"/>
            <a:ext cx="2888399" cy="5040000"/>
            <a:chOff x="1669760" y="667658"/>
            <a:chExt cx="2888399" cy="5040000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3D54DAF-CEDD-4754-AE12-E27C844E43EA}"/>
                </a:ext>
              </a:extLst>
            </p:cNvPr>
            <p:cNvCxnSpPr/>
            <p:nvPr/>
          </p:nvCxnSpPr>
          <p:spPr>
            <a:xfrm>
              <a:off x="1678844" y="3003744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AE6A079A-C071-4A07-B954-99958B77E4B9}"/>
                </a:ext>
              </a:extLst>
            </p:cNvPr>
            <p:cNvCxnSpPr/>
            <p:nvPr/>
          </p:nvCxnSpPr>
          <p:spPr>
            <a:xfrm>
              <a:off x="1687059" y="2821737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C7CF8C7F-2175-4128-A279-023123D29283}"/>
                </a:ext>
              </a:extLst>
            </p:cNvPr>
            <p:cNvGrpSpPr/>
            <p:nvPr/>
          </p:nvGrpSpPr>
          <p:grpSpPr>
            <a:xfrm>
              <a:off x="1699759" y="667658"/>
              <a:ext cx="2858400" cy="5040000"/>
              <a:chOff x="1699759" y="667658"/>
              <a:chExt cx="2858400" cy="5040000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9816CC5D-B36E-44D9-86E1-0B37EAF03FE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9759" y="667658"/>
                <a:ext cx="2858400" cy="50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97FEBD10-A26E-438A-93C8-9E2EF7F22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9717" y="927275"/>
                <a:ext cx="872660" cy="316181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C66D6A6-E1F3-493C-AA1F-2E91DD8E615A}"/>
                  </a:ext>
                </a:extLst>
              </p:cNvPr>
              <p:cNvSpPr txBox="1"/>
              <p:nvPr/>
            </p:nvSpPr>
            <p:spPr>
              <a:xfrm>
                <a:off x="2760862" y="901574"/>
                <a:ext cx="132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>
                    <a:solidFill>
                      <a:schemeClr val="bg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채팅하기</a:t>
                </a:r>
              </a:p>
            </p:txBody>
          </p:sp>
        </p:grp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F35E8414-AD3F-4E75-85FD-759FD56551D1}"/>
                </a:ext>
              </a:extLst>
            </p:cNvPr>
            <p:cNvCxnSpPr/>
            <p:nvPr/>
          </p:nvCxnSpPr>
          <p:spPr>
            <a:xfrm>
              <a:off x="1699759" y="1714500"/>
              <a:ext cx="2858400" cy="0"/>
            </a:xfrm>
            <a:prstGeom prst="line">
              <a:avLst/>
            </a:prstGeom>
            <a:ln w="19050">
              <a:solidFill>
                <a:srgbClr val="DC1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9A9ADF2-B4C3-4963-93D2-8FE5818FC059}"/>
                </a:ext>
              </a:extLst>
            </p:cNvPr>
            <p:cNvSpPr txBox="1"/>
            <p:nvPr/>
          </p:nvSpPr>
          <p:spPr>
            <a:xfrm>
              <a:off x="4114800" y="1239158"/>
              <a:ext cx="346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rgbClr val="DC1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</a:t>
              </a:r>
              <a:endParaRPr lang="ko-KR" altLang="en-US" sz="2400" b="1">
                <a:solidFill>
                  <a:srgbClr val="DC1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227FE36-EDD1-4FE3-B176-22AD11D11E66}"/>
                </a:ext>
              </a:extLst>
            </p:cNvPr>
            <p:cNvSpPr txBox="1"/>
            <p:nvPr/>
          </p:nvSpPr>
          <p:spPr>
            <a:xfrm>
              <a:off x="1730230" y="1353179"/>
              <a:ext cx="873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방 만들기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EECAE099-128D-42FA-BC74-469712C32793}"/>
                </a:ext>
              </a:extLst>
            </p:cNvPr>
            <p:cNvCxnSpPr/>
            <p:nvPr/>
          </p:nvCxnSpPr>
          <p:spPr>
            <a:xfrm>
              <a:off x="1699759" y="2301037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그래픽 111" descr="남자">
              <a:extLst>
                <a:ext uri="{FF2B5EF4-FFF2-40B4-BE49-F238E27FC236}">
                  <a16:creationId xmlns:a16="http://schemas.microsoft.com/office/drawing/2014/main" id="{D805ABE1-3A7C-43F9-A74A-094B106CA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040078" y="5164204"/>
              <a:ext cx="450788" cy="450788"/>
            </a:xfrm>
            <a:prstGeom prst="rect">
              <a:avLst/>
            </a:prstGeom>
          </p:spPr>
        </p:pic>
        <p:pic>
          <p:nvPicPr>
            <p:cNvPr id="113" name="그래픽 112" descr="여자">
              <a:extLst>
                <a:ext uri="{FF2B5EF4-FFF2-40B4-BE49-F238E27FC236}">
                  <a16:creationId xmlns:a16="http://schemas.microsoft.com/office/drawing/2014/main" id="{11D57B9E-B77E-4520-A8F3-01766DF8C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669760" y="5164204"/>
              <a:ext cx="479119" cy="479119"/>
            </a:xfrm>
            <a:prstGeom prst="rect">
              <a:avLst/>
            </a:prstGeom>
          </p:spPr>
        </p:pic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D0729A76-9251-4179-8F9D-DC1C5A1526DB}"/>
                </a:ext>
              </a:extLst>
            </p:cNvPr>
            <p:cNvCxnSpPr/>
            <p:nvPr/>
          </p:nvCxnSpPr>
          <p:spPr>
            <a:xfrm>
              <a:off x="1699759" y="2973769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B091A1C-B602-4A83-8FA6-F3BBF4969567}"/>
                </a:ext>
              </a:extLst>
            </p:cNvPr>
            <p:cNvCxnSpPr/>
            <p:nvPr/>
          </p:nvCxnSpPr>
          <p:spPr>
            <a:xfrm>
              <a:off x="1692130" y="3696725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66BC6C1-A054-4E60-A6DA-94C90313E1B8}"/>
                </a:ext>
              </a:extLst>
            </p:cNvPr>
            <p:cNvCxnSpPr/>
            <p:nvPr/>
          </p:nvCxnSpPr>
          <p:spPr>
            <a:xfrm>
              <a:off x="1694847" y="4407925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C6A110E-4C01-4C35-A7D0-10FC955C2E22}"/>
                </a:ext>
              </a:extLst>
            </p:cNvPr>
            <p:cNvCxnSpPr/>
            <p:nvPr/>
          </p:nvCxnSpPr>
          <p:spPr>
            <a:xfrm>
              <a:off x="1694847" y="5081025"/>
              <a:ext cx="285440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4BF55248-920B-4A2C-899C-940B36CE8598}"/>
                </a:ext>
              </a:extLst>
            </p:cNvPr>
            <p:cNvGrpSpPr/>
            <p:nvPr/>
          </p:nvGrpSpPr>
          <p:grpSpPr>
            <a:xfrm>
              <a:off x="1985519" y="2723243"/>
              <a:ext cx="2300658" cy="1454986"/>
              <a:chOff x="1941142" y="2634412"/>
              <a:chExt cx="2300658" cy="1454986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48382B8-BB0C-4DF3-81E4-997D9F3C35E2}"/>
                  </a:ext>
                </a:extLst>
              </p:cNvPr>
              <p:cNvGrpSpPr/>
              <p:nvPr/>
            </p:nvGrpSpPr>
            <p:grpSpPr>
              <a:xfrm>
                <a:off x="1941142" y="2634412"/>
                <a:ext cx="2300658" cy="1454986"/>
                <a:chOff x="1941142" y="2634412"/>
                <a:chExt cx="2300658" cy="1454986"/>
              </a:xfrm>
            </p:grpSpPr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2A888C99-4210-480D-9DF6-6689F7EFC667}"/>
                    </a:ext>
                  </a:extLst>
                </p:cNvPr>
                <p:cNvSpPr/>
                <p:nvPr/>
              </p:nvSpPr>
              <p:spPr>
                <a:xfrm>
                  <a:off x="1941142" y="2717801"/>
                  <a:ext cx="2300658" cy="1371597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EB4672C0-5174-46CF-A084-513A20E52FAE}"/>
                    </a:ext>
                  </a:extLst>
                </p:cNvPr>
                <p:cNvSpPr txBox="1"/>
                <p:nvPr/>
              </p:nvSpPr>
              <p:spPr>
                <a:xfrm>
                  <a:off x="2058204" y="3111500"/>
                  <a:ext cx="2056596" cy="276999"/>
                </a:xfrm>
                <a:prstGeom prst="rect">
                  <a:avLst/>
                </a:prstGeom>
                <a:ln w="19050">
                  <a:solidFill>
                    <a:srgbClr val="DC1F00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방 이름 </a:t>
                  </a:r>
                  <a:r>
                    <a:rPr lang="en-US" altLang="ko-KR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: </a:t>
                  </a:r>
                  <a:r>
                    <a:rPr lang="ko-KR" altLang="en-US" sz="1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혼밥남녀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6DB3379-C723-4597-B762-979D1AEFB857}"/>
                    </a:ext>
                  </a:extLst>
                </p:cNvPr>
                <p:cNvSpPr txBox="1"/>
                <p:nvPr/>
              </p:nvSpPr>
              <p:spPr>
                <a:xfrm>
                  <a:off x="3905265" y="2634412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/>
                    <a:t>x</a:t>
                  </a:r>
                  <a:endParaRPr lang="ko-KR" altLang="en-US" b="1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4B1CF68-B2AA-4285-A319-5F3FF51E40EB}"/>
                    </a:ext>
                  </a:extLst>
                </p:cNvPr>
                <p:cNvSpPr txBox="1"/>
                <p:nvPr/>
              </p:nvSpPr>
              <p:spPr>
                <a:xfrm>
                  <a:off x="2773562" y="3691687"/>
                  <a:ext cx="588894" cy="27699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만들기</a:t>
                  </a: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B5FBB5-8B5C-42D9-9D6A-836962DCD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612" y="3162258"/>
                <a:ext cx="0" cy="1524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D1A803E-D204-455D-B66F-6C7E717FDF50}"/>
              </a:ext>
            </a:extLst>
          </p:cNvPr>
          <p:cNvGrpSpPr/>
          <p:nvPr/>
        </p:nvGrpSpPr>
        <p:grpSpPr>
          <a:xfrm>
            <a:off x="7920000" y="1440000"/>
            <a:ext cx="2895600" cy="5076825"/>
            <a:chOff x="7920000" y="1440000"/>
            <a:chExt cx="2895600" cy="5076825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84F9894-D25D-4790-9C7D-4B0EB2273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20000" y="1440000"/>
              <a:ext cx="2895600" cy="5076825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F31DD10-750C-428C-B703-BB04FF820004}"/>
                </a:ext>
              </a:extLst>
            </p:cNvPr>
            <p:cNvSpPr/>
            <p:nvPr/>
          </p:nvSpPr>
          <p:spPr>
            <a:xfrm>
              <a:off x="7986862" y="2131760"/>
              <a:ext cx="814238" cy="217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CA2DD71-AB9D-4367-8620-025FE8E8F113}"/>
                </a:ext>
              </a:extLst>
            </p:cNvPr>
            <p:cNvSpPr txBox="1"/>
            <p:nvPr/>
          </p:nvSpPr>
          <p:spPr>
            <a:xfrm>
              <a:off x="7925700" y="2099441"/>
              <a:ext cx="1200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혼밥 남녀 </a:t>
              </a:r>
              <a:r>
                <a:rPr lang="en-US" altLang="ko-KR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(6)</a:t>
              </a: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86D9A494-2209-41F4-BA5F-43666AC2A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6862">
            <a:off x="6900578" y="2291395"/>
            <a:ext cx="442600" cy="6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2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0" y="1440000"/>
            <a:ext cx="2835000" cy="50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3968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00" y="14256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2380435" y="4222081"/>
            <a:ext cx="442600" cy="6976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6169777" y="4654091"/>
            <a:ext cx="442600" cy="69769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0018506" y="5033404"/>
            <a:ext cx="442600" cy="6976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F0163D-3A83-4181-8BA9-D2577ABDBA20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ID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263E49-ED75-493B-BAC3-4415E41773A4}"/>
              </a:ext>
            </a:extLst>
          </p:cNvPr>
          <p:cNvSpPr txBox="1"/>
          <p:nvPr/>
        </p:nvSpPr>
        <p:spPr>
          <a:xfrm>
            <a:off x="4388400" y="1072030"/>
            <a:ext cx="2107819" cy="37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Password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7695F0-EE4E-4401-82EB-C4410C76CA3A}"/>
              </a:ext>
            </a:extLst>
          </p:cNvPr>
          <p:cNvSpPr txBox="1"/>
          <p:nvPr/>
        </p:nvSpPr>
        <p:spPr>
          <a:xfrm>
            <a:off x="7772400" y="1027929"/>
            <a:ext cx="19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Login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05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6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85041" y="2857488"/>
            <a:ext cx="4414474" cy="283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5" name="직사각형 104"/>
          <p:cNvSpPr/>
          <p:nvPr/>
        </p:nvSpPr>
        <p:spPr>
          <a:xfrm>
            <a:off x="1386073" y="3960000"/>
            <a:ext cx="1191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주방</a:t>
            </a:r>
            <a:endParaRPr lang="en-US" altLang="ko-KR" sz="4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8" name="눈물 방울 107"/>
          <p:cNvSpPr/>
          <p:nvPr/>
        </p:nvSpPr>
        <p:spPr>
          <a:xfrm rot="8100000">
            <a:off x="1904351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0" name="눈물 방울 109"/>
          <p:cNvSpPr/>
          <p:nvPr/>
        </p:nvSpPr>
        <p:spPr>
          <a:xfrm rot="8100000">
            <a:off x="2094851" y="299526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1" name="눈물 방울 110"/>
          <p:cNvSpPr/>
          <p:nvPr/>
        </p:nvSpPr>
        <p:spPr>
          <a:xfrm rot="8100000">
            <a:off x="2282971" y="2994783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2" name="눈물 방울 111"/>
          <p:cNvSpPr/>
          <p:nvPr/>
        </p:nvSpPr>
        <p:spPr>
          <a:xfrm rot="8100000">
            <a:off x="2473470" y="299264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5" name="눈물 방울 114"/>
          <p:cNvSpPr/>
          <p:nvPr/>
        </p:nvSpPr>
        <p:spPr>
          <a:xfrm rot="18900000">
            <a:off x="1904351" y="5693218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7" name="눈물 방울 116"/>
          <p:cNvSpPr/>
          <p:nvPr/>
        </p:nvSpPr>
        <p:spPr>
          <a:xfrm rot="18900000">
            <a:off x="2094851" y="5693217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8" name="눈물 방울 117"/>
          <p:cNvSpPr/>
          <p:nvPr/>
        </p:nvSpPr>
        <p:spPr>
          <a:xfrm rot="18900000">
            <a:off x="2282971" y="569274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눈물 방울 118"/>
          <p:cNvSpPr/>
          <p:nvPr/>
        </p:nvSpPr>
        <p:spPr>
          <a:xfrm rot="18900000">
            <a:off x="2473470" y="5690597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눈물 방울 119"/>
          <p:cNvSpPr/>
          <p:nvPr/>
        </p:nvSpPr>
        <p:spPr>
          <a:xfrm rot="13500000">
            <a:off x="3025919" y="3704830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눈물 방울 120"/>
          <p:cNvSpPr/>
          <p:nvPr/>
        </p:nvSpPr>
        <p:spPr>
          <a:xfrm rot="13500000">
            <a:off x="3025921" y="3966769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눈물 방울 121"/>
          <p:cNvSpPr/>
          <p:nvPr/>
        </p:nvSpPr>
        <p:spPr>
          <a:xfrm rot="13500000">
            <a:off x="3023540" y="422632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눈물 방울 122"/>
          <p:cNvSpPr/>
          <p:nvPr/>
        </p:nvSpPr>
        <p:spPr>
          <a:xfrm rot="13500000">
            <a:off x="3023541" y="4481121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4" name="눈물 방울 123"/>
          <p:cNvSpPr/>
          <p:nvPr/>
        </p:nvSpPr>
        <p:spPr>
          <a:xfrm rot="13500000">
            <a:off x="3023542" y="474067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5" name="눈물 방울 124"/>
          <p:cNvSpPr/>
          <p:nvPr/>
        </p:nvSpPr>
        <p:spPr>
          <a:xfrm rot="13500000">
            <a:off x="3023542" y="499785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62378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81276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00173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219071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379691" y="339972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62965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81863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00760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19658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2385561" y="5192996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2573923" y="3658641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2572171" y="391477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2568667" y="4170913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570419" y="442704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577426" y="4683185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2575675" y="4939323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2929800" y="3653640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2920998" y="443156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607244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987467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369506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24456" y="1628604"/>
            <a:ext cx="1414544" cy="48577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68" y="2644773"/>
            <a:ext cx="144000" cy="144000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36" y="2804317"/>
            <a:ext cx="144000" cy="14400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48" y="3382960"/>
            <a:ext cx="144000" cy="144000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23" y="3547267"/>
            <a:ext cx="144000" cy="144000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98" y="4176482"/>
            <a:ext cx="144000" cy="144000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23" y="4333644"/>
            <a:ext cx="144000" cy="144000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11" y="4966555"/>
            <a:ext cx="144000" cy="144000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86" y="5130862"/>
            <a:ext cx="144000" cy="144000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23" y="5745936"/>
            <a:ext cx="144000" cy="144000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23" y="5917386"/>
            <a:ext cx="144000" cy="144000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4945512" y="3981945"/>
            <a:ext cx="442600" cy="69769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8" y="2755541"/>
            <a:ext cx="144000" cy="14400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8" y="3547267"/>
            <a:ext cx="144000" cy="14400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8" y="4241833"/>
            <a:ext cx="144000" cy="1440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77" y="5811914"/>
            <a:ext cx="144000" cy="14400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03" y="5057754"/>
            <a:ext cx="144000" cy="14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601" y="2540692"/>
            <a:ext cx="883012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48" y="3300526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97248" y="4064728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897248" y="4841754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897248" y="5622786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931" y="6094411"/>
            <a:ext cx="390569" cy="382433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000" y="1627200"/>
            <a:ext cx="1421706" cy="485640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432494" y="2071954"/>
            <a:ext cx="442600" cy="69769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C6480E7C-8F35-401D-B715-9EF19ACA8336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메뉴 편집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74BC220-DB0D-4491-B281-173A0100DE45}"/>
              </a:ext>
            </a:extLst>
          </p:cNvPr>
          <p:cNvSpPr txBox="1"/>
          <p:nvPr/>
        </p:nvSpPr>
        <p:spPr>
          <a:xfrm>
            <a:off x="4388400" y="1072030"/>
            <a:ext cx="2107819" cy="37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상세 메뉴 편집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5D37362-B008-4F32-B3CC-9430663A9174}"/>
              </a:ext>
            </a:extLst>
          </p:cNvPr>
          <p:cNvSpPr txBox="1"/>
          <p:nvPr/>
        </p:nvSpPr>
        <p:spPr>
          <a:xfrm>
            <a:off x="7772400" y="1027929"/>
            <a:ext cx="247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메뉴 이름 편집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00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458" y="2540692"/>
            <a:ext cx="883012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4" name="그림 113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603470" y="3310568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6" name="그림 115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601105" y="4064728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6" name="그림 125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105" y="4835968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7" name="그림 126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105" y="5618553"/>
            <a:ext cx="882000" cy="57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0156" y="6094411"/>
            <a:ext cx="390569" cy="3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52213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09" y="2868546"/>
            <a:ext cx="4414474" cy="283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9239C2B-EC9D-47D8-958F-3BFD50ED4A32}"/>
              </a:ext>
            </a:extLst>
          </p:cNvPr>
          <p:cNvGrpSpPr/>
          <p:nvPr/>
        </p:nvGrpSpPr>
        <p:grpSpPr>
          <a:xfrm>
            <a:off x="1144879" y="2994536"/>
            <a:ext cx="2506984" cy="2901755"/>
            <a:chOff x="1191489" y="3000430"/>
            <a:chExt cx="2506984" cy="2901755"/>
          </a:xfrm>
        </p:grpSpPr>
        <p:sp>
          <p:nvSpPr>
            <p:cNvPr id="96" name="직사각형 95"/>
            <p:cNvSpPr/>
            <p:nvPr/>
          </p:nvSpPr>
          <p:spPr>
            <a:xfrm>
              <a:off x="1797161" y="3967790"/>
              <a:ext cx="1191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주방</a:t>
              </a:r>
              <a:endParaRPr lang="en-US" altLang="ko-KR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97" name="눈물 방울 96"/>
            <p:cNvSpPr/>
            <p:nvPr/>
          </p:nvSpPr>
          <p:spPr>
            <a:xfrm rot="8100000">
              <a:off x="1934439" y="300305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8" name="눈물 방울 97"/>
            <p:cNvSpPr/>
            <p:nvPr/>
          </p:nvSpPr>
          <p:spPr>
            <a:xfrm rot="8100000">
              <a:off x="2122558" y="300305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9" name="눈물 방울 98"/>
            <p:cNvSpPr/>
            <p:nvPr/>
          </p:nvSpPr>
          <p:spPr>
            <a:xfrm rot="8100000">
              <a:off x="2315439" y="300305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0" name="눈물 방울 99"/>
            <p:cNvSpPr/>
            <p:nvPr/>
          </p:nvSpPr>
          <p:spPr>
            <a:xfrm rot="8100000">
              <a:off x="1743939" y="300305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1" name="눈물 방울 100"/>
            <p:cNvSpPr/>
            <p:nvPr/>
          </p:nvSpPr>
          <p:spPr>
            <a:xfrm rot="8100000">
              <a:off x="2505939" y="3003050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2" name="눈물 방울 101"/>
            <p:cNvSpPr/>
            <p:nvPr/>
          </p:nvSpPr>
          <p:spPr>
            <a:xfrm rot="8100000">
              <a:off x="2694059" y="300257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3" name="눈물 방울 102"/>
            <p:cNvSpPr/>
            <p:nvPr/>
          </p:nvSpPr>
          <p:spPr>
            <a:xfrm rot="8100000">
              <a:off x="2884558" y="3000430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60" name="눈물 방울 159"/>
            <p:cNvSpPr/>
            <p:nvPr/>
          </p:nvSpPr>
          <p:spPr>
            <a:xfrm rot="18900000">
              <a:off x="1934439" y="5701009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66" name="눈물 방울 165"/>
            <p:cNvSpPr/>
            <p:nvPr/>
          </p:nvSpPr>
          <p:spPr>
            <a:xfrm rot="18900000">
              <a:off x="2122558" y="5701008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3" name="눈물 방울 172"/>
            <p:cNvSpPr/>
            <p:nvPr/>
          </p:nvSpPr>
          <p:spPr>
            <a:xfrm rot="18900000">
              <a:off x="2315439" y="5701008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4" name="눈물 방울 173"/>
            <p:cNvSpPr/>
            <p:nvPr/>
          </p:nvSpPr>
          <p:spPr>
            <a:xfrm rot="18900000">
              <a:off x="1743939" y="5701008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5" name="눈물 방울 174"/>
            <p:cNvSpPr/>
            <p:nvPr/>
          </p:nvSpPr>
          <p:spPr>
            <a:xfrm rot="18900000">
              <a:off x="2505939" y="5701007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6" name="눈물 방울 175"/>
            <p:cNvSpPr/>
            <p:nvPr/>
          </p:nvSpPr>
          <p:spPr>
            <a:xfrm rot="18900000">
              <a:off x="2694059" y="5700530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7" name="눈물 방울 176"/>
            <p:cNvSpPr/>
            <p:nvPr/>
          </p:nvSpPr>
          <p:spPr>
            <a:xfrm rot="18900000">
              <a:off x="2884558" y="5698387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8" name="눈물 방울 177"/>
            <p:cNvSpPr/>
            <p:nvPr/>
          </p:nvSpPr>
          <p:spPr>
            <a:xfrm rot="13500000">
              <a:off x="3437007" y="3712620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9" name="눈물 방울 178"/>
            <p:cNvSpPr/>
            <p:nvPr/>
          </p:nvSpPr>
          <p:spPr>
            <a:xfrm rot="13500000">
              <a:off x="3437009" y="3974559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0" name="눈물 방울 179"/>
            <p:cNvSpPr/>
            <p:nvPr/>
          </p:nvSpPr>
          <p:spPr>
            <a:xfrm rot="13500000">
              <a:off x="3434628" y="423411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1" name="눈물 방울 180"/>
            <p:cNvSpPr/>
            <p:nvPr/>
          </p:nvSpPr>
          <p:spPr>
            <a:xfrm rot="13500000">
              <a:off x="3434629" y="4488911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2" name="눈물 방울 181"/>
            <p:cNvSpPr/>
            <p:nvPr/>
          </p:nvSpPr>
          <p:spPr>
            <a:xfrm rot="13500000">
              <a:off x="3434630" y="474846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3" name="눈물 방울 182"/>
            <p:cNvSpPr/>
            <p:nvPr/>
          </p:nvSpPr>
          <p:spPr>
            <a:xfrm rot="13500000">
              <a:off x="3434630" y="500564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4" name="눈물 방울 183"/>
            <p:cNvSpPr/>
            <p:nvPr/>
          </p:nvSpPr>
          <p:spPr>
            <a:xfrm rot="2700000">
              <a:off x="1193868" y="371083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5" name="눈물 방울 184"/>
            <p:cNvSpPr/>
            <p:nvPr/>
          </p:nvSpPr>
          <p:spPr>
            <a:xfrm rot="2700000">
              <a:off x="1193870" y="3972770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6" name="눈물 방울 185"/>
            <p:cNvSpPr/>
            <p:nvPr/>
          </p:nvSpPr>
          <p:spPr>
            <a:xfrm rot="2700000">
              <a:off x="1191489" y="423232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7" name="눈물 방울 186"/>
            <p:cNvSpPr/>
            <p:nvPr/>
          </p:nvSpPr>
          <p:spPr>
            <a:xfrm rot="2700000">
              <a:off x="1191490" y="448712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656927" y="340111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845902" y="340111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2034877" y="340111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2223852" y="340111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2412827" y="340111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601802" y="340111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2790779" y="340751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A7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662797" y="519438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851772" y="519438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2040747" y="519438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2229722" y="519438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2418697" y="519438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2607672" y="519438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2796649" y="5200786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C7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2985011" y="3666431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2983259" y="392256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2979755" y="4178703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2981507" y="443483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2988514" y="4690975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986763" y="4947113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58078" y="3666429"/>
              <a:ext cx="38782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56326" y="3922565"/>
              <a:ext cx="389576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52822" y="4178701"/>
              <a:ext cx="393080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54574" y="4434837"/>
              <a:ext cx="391328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3340888" y="3661430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3332086" y="443935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12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2018332" y="56482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12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2398555" y="56482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24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2780594" y="56482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79F0D4D1-B4EB-429A-BF65-7AFE2F9B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2070715"/>
            <a:ext cx="1425559" cy="441959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2D9F0A9-015A-474C-ADF1-BFAF19C28B37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예약 확인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3947E4-683B-4FE3-AA62-7865D6D59A45}"/>
              </a:ext>
            </a:extLst>
          </p:cNvPr>
          <p:cNvSpPr txBox="1"/>
          <p:nvPr/>
        </p:nvSpPr>
        <p:spPr>
          <a:xfrm>
            <a:off x="4388400" y="1072030"/>
            <a:ext cx="313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좌석 선택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87DB0E-C6BD-460F-B5B3-D615385DE7F8}"/>
              </a:ext>
            </a:extLst>
          </p:cNvPr>
          <p:cNvSpPr txBox="1"/>
          <p:nvPr/>
        </p:nvSpPr>
        <p:spPr>
          <a:xfrm>
            <a:off x="7772400" y="1027929"/>
            <a:ext cx="283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예약 시간 및 내역 확인</a:t>
            </a: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3529E4AB-5889-45C7-8023-97949251E4F4}"/>
              </a:ext>
            </a:extLst>
          </p:cNvPr>
          <p:cNvGrpSpPr/>
          <p:nvPr/>
        </p:nvGrpSpPr>
        <p:grpSpPr>
          <a:xfrm>
            <a:off x="4388400" y="1425600"/>
            <a:ext cx="2835220" cy="5040000"/>
            <a:chOff x="7919781" y="1440000"/>
            <a:chExt cx="2835220" cy="5040000"/>
          </a:xfrm>
        </p:grpSpPr>
        <p:pic>
          <p:nvPicPr>
            <p:cNvPr id="239" name="그림 238">
              <a:extLst>
                <a:ext uri="{FF2B5EF4-FFF2-40B4-BE49-F238E27FC236}">
                  <a16:creationId xmlns:a16="http://schemas.microsoft.com/office/drawing/2014/main" id="{F069A185-EF2D-4AF2-9182-AFF348D9B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001" y="1440000"/>
              <a:ext cx="2835000" cy="50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BDDBB8B9-4BD9-4E41-8970-D75886C7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130154" y="2852928"/>
              <a:ext cx="4414474" cy="283521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27E860-9522-4BED-AB67-06943DF3F19C}"/>
                </a:ext>
              </a:extLst>
            </p:cNvPr>
            <p:cNvSpPr/>
            <p:nvPr/>
          </p:nvSpPr>
          <p:spPr>
            <a:xfrm>
              <a:off x="8807403" y="3957775"/>
              <a:ext cx="1191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주방</a:t>
              </a:r>
              <a:endParaRPr lang="en-US" altLang="ko-KR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242" name="눈물 방울 241">
              <a:extLst>
                <a:ext uri="{FF2B5EF4-FFF2-40B4-BE49-F238E27FC236}">
                  <a16:creationId xmlns:a16="http://schemas.microsoft.com/office/drawing/2014/main" id="{33C3B281-DB09-4B1B-A3E5-D1DD3E705197}"/>
                </a:ext>
              </a:extLst>
            </p:cNvPr>
            <p:cNvSpPr/>
            <p:nvPr/>
          </p:nvSpPr>
          <p:spPr>
            <a:xfrm rot="8100000">
              <a:off x="8944681" y="299303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3" name="눈물 방울 242">
              <a:extLst>
                <a:ext uri="{FF2B5EF4-FFF2-40B4-BE49-F238E27FC236}">
                  <a16:creationId xmlns:a16="http://schemas.microsoft.com/office/drawing/2014/main" id="{71F7BA1D-41AB-40EF-9EB2-9D268A797F17}"/>
                </a:ext>
              </a:extLst>
            </p:cNvPr>
            <p:cNvSpPr/>
            <p:nvPr/>
          </p:nvSpPr>
          <p:spPr>
            <a:xfrm rot="8100000">
              <a:off x="9132800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4" name="눈물 방울 243">
              <a:extLst>
                <a:ext uri="{FF2B5EF4-FFF2-40B4-BE49-F238E27FC236}">
                  <a16:creationId xmlns:a16="http://schemas.microsoft.com/office/drawing/2014/main" id="{C0F535A7-EA08-430C-A7E9-8475ECB1D5AA}"/>
                </a:ext>
              </a:extLst>
            </p:cNvPr>
            <p:cNvSpPr/>
            <p:nvPr/>
          </p:nvSpPr>
          <p:spPr>
            <a:xfrm rot="8100000">
              <a:off x="9325681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5" name="눈물 방울 244">
              <a:extLst>
                <a:ext uri="{FF2B5EF4-FFF2-40B4-BE49-F238E27FC236}">
                  <a16:creationId xmlns:a16="http://schemas.microsoft.com/office/drawing/2014/main" id="{3C8E809D-F189-4D12-ACEF-28AAACE6CB92}"/>
                </a:ext>
              </a:extLst>
            </p:cNvPr>
            <p:cNvSpPr/>
            <p:nvPr/>
          </p:nvSpPr>
          <p:spPr>
            <a:xfrm rot="8100000">
              <a:off x="8754181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6" name="눈물 방울 245">
              <a:extLst>
                <a:ext uri="{FF2B5EF4-FFF2-40B4-BE49-F238E27FC236}">
                  <a16:creationId xmlns:a16="http://schemas.microsoft.com/office/drawing/2014/main" id="{FA7DA385-4966-4F2B-9ACC-659011CEEC20}"/>
                </a:ext>
              </a:extLst>
            </p:cNvPr>
            <p:cNvSpPr/>
            <p:nvPr/>
          </p:nvSpPr>
          <p:spPr>
            <a:xfrm rot="8100000">
              <a:off x="9516181" y="299303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7" name="눈물 방울 246">
              <a:extLst>
                <a:ext uri="{FF2B5EF4-FFF2-40B4-BE49-F238E27FC236}">
                  <a16:creationId xmlns:a16="http://schemas.microsoft.com/office/drawing/2014/main" id="{D5507388-5BD9-444B-9873-667487A4FCA6}"/>
                </a:ext>
              </a:extLst>
            </p:cNvPr>
            <p:cNvSpPr/>
            <p:nvPr/>
          </p:nvSpPr>
          <p:spPr>
            <a:xfrm rot="8100000">
              <a:off x="9704301" y="2992558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8" name="눈물 방울 247">
              <a:extLst>
                <a:ext uri="{FF2B5EF4-FFF2-40B4-BE49-F238E27FC236}">
                  <a16:creationId xmlns:a16="http://schemas.microsoft.com/office/drawing/2014/main" id="{9117B8D5-4A87-441A-AD3F-397C9927EB37}"/>
                </a:ext>
              </a:extLst>
            </p:cNvPr>
            <p:cNvSpPr/>
            <p:nvPr/>
          </p:nvSpPr>
          <p:spPr>
            <a:xfrm rot="8100000">
              <a:off x="9894800" y="29904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9" name="눈물 방울 248">
              <a:extLst>
                <a:ext uri="{FF2B5EF4-FFF2-40B4-BE49-F238E27FC236}">
                  <a16:creationId xmlns:a16="http://schemas.microsoft.com/office/drawing/2014/main" id="{B5FDF22E-4C28-46FA-9EE0-7DBE241A915B}"/>
                </a:ext>
              </a:extLst>
            </p:cNvPr>
            <p:cNvSpPr/>
            <p:nvPr/>
          </p:nvSpPr>
          <p:spPr>
            <a:xfrm rot="18900000">
              <a:off x="8944681" y="569099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0" name="눈물 방울 249">
              <a:extLst>
                <a:ext uri="{FF2B5EF4-FFF2-40B4-BE49-F238E27FC236}">
                  <a16:creationId xmlns:a16="http://schemas.microsoft.com/office/drawing/2014/main" id="{4F3B1D3B-1013-4D84-91DD-CF06CE52A6A9}"/>
                </a:ext>
              </a:extLst>
            </p:cNvPr>
            <p:cNvSpPr/>
            <p:nvPr/>
          </p:nvSpPr>
          <p:spPr>
            <a:xfrm rot="18900000">
              <a:off x="9132800" y="5690993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1" name="눈물 방울 250">
              <a:extLst>
                <a:ext uri="{FF2B5EF4-FFF2-40B4-BE49-F238E27FC236}">
                  <a16:creationId xmlns:a16="http://schemas.microsoft.com/office/drawing/2014/main" id="{404E29F0-1E41-43ED-A798-5E7871F21E9D}"/>
                </a:ext>
              </a:extLst>
            </p:cNvPr>
            <p:cNvSpPr/>
            <p:nvPr/>
          </p:nvSpPr>
          <p:spPr>
            <a:xfrm rot="18900000">
              <a:off x="9325681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2" name="눈물 방울 251">
              <a:extLst>
                <a:ext uri="{FF2B5EF4-FFF2-40B4-BE49-F238E27FC236}">
                  <a16:creationId xmlns:a16="http://schemas.microsoft.com/office/drawing/2014/main" id="{229D5925-C70C-4FE6-90F8-5AFE2DACD58B}"/>
                </a:ext>
              </a:extLst>
            </p:cNvPr>
            <p:cNvSpPr/>
            <p:nvPr/>
          </p:nvSpPr>
          <p:spPr>
            <a:xfrm rot="18900000">
              <a:off x="8754181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3" name="눈물 방울 252">
              <a:extLst>
                <a:ext uri="{FF2B5EF4-FFF2-40B4-BE49-F238E27FC236}">
                  <a16:creationId xmlns:a16="http://schemas.microsoft.com/office/drawing/2014/main" id="{E1CED82A-4E64-4618-8F9F-EFDF7172694F}"/>
                </a:ext>
              </a:extLst>
            </p:cNvPr>
            <p:cNvSpPr/>
            <p:nvPr/>
          </p:nvSpPr>
          <p:spPr>
            <a:xfrm rot="18900000">
              <a:off x="9516181" y="569099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4" name="눈물 방울 253">
              <a:extLst>
                <a:ext uri="{FF2B5EF4-FFF2-40B4-BE49-F238E27FC236}">
                  <a16:creationId xmlns:a16="http://schemas.microsoft.com/office/drawing/2014/main" id="{64E3E82F-2FEC-4415-B598-1F3E30404ECD}"/>
                </a:ext>
              </a:extLst>
            </p:cNvPr>
            <p:cNvSpPr/>
            <p:nvPr/>
          </p:nvSpPr>
          <p:spPr>
            <a:xfrm rot="18900000">
              <a:off x="9704301" y="56905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5" name="눈물 방울 254">
              <a:extLst>
                <a:ext uri="{FF2B5EF4-FFF2-40B4-BE49-F238E27FC236}">
                  <a16:creationId xmlns:a16="http://schemas.microsoft.com/office/drawing/2014/main" id="{02ED5829-921E-452A-ABE5-74BBC3A5DB7D}"/>
                </a:ext>
              </a:extLst>
            </p:cNvPr>
            <p:cNvSpPr/>
            <p:nvPr/>
          </p:nvSpPr>
          <p:spPr>
            <a:xfrm rot="18900000">
              <a:off x="9894800" y="568837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6" name="눈물 방울 255">
              <a:extLst>
                <a:ext uri="{FF2B5EF4-FFF2-40B4-BE49-F238E27FC236}">
                  <a16:creationId xmlns:a16="http://schemas.microsoft.com/office/drawing/2014/main" id="{8B1164CB-B665-40C5-AC5C-BD75AA07E647}"/>
                </a:ext>
              </a:extLst>
            </p:cNvPr>
            <p:cNvSpPr/>
            <p:nvPr/>
          </p:nvSpPr>
          <p:spPr>
            <a:xfrm rot="13500000">
              <a:off x="10447249" y="3702605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7" name="눈물 방울 256">
              <a:extLst>
                <a:ext uri="{FF2B5EF4-FFF2-40B4-BE49-F238E27FC236}">
                  <a16:creationId xmlns:a16="http://schemas.microsoft.com/office/drawing/2014/main" id="{8935BFED-2508-48D2-8367-A15990942F95}"/>
                </a:ext>
              </a:extLst>
            </p:cNvPr>
            <p:cNvSpPr/>
            <p:nvPr/>
          </p:nvSpPr>
          <p:spPr>
            <a:xfrm rot="13500000">
              <a:off x="10447251" y="396454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8" name="눈물 방울 257">
              <a:extLst>
                <a:ext uri="{FF2B5EF4-FFF2-40B4-BE49-F238E27FC236}">
                  <a16:creationId xmlns:a16="http://schemas.microsoft.com/office/drawing/2014/main" id="{10A34730-449F-4831-AE81-0489F318DB4E}"/>
                </a:ext>
              </a:extLst>
            </p:cNvPr>
            <p:cNvSpPr/>
            <p:nvPr/>
          </p:nvSpPr>
          <p:spPr>
            <a:xfrm rot="13500000">
              <a:off x="10444870" y="422410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9" name="눈물 방울 258">
              <a:extLst>
                <a:ext uri="{FF2B5EF4-FFF2-40B4-BE49-F238E27FC236}">
                  <a16:creationId xmlns:a16="http://schemas.microsoft.com/office/drawing/2014/main" id="{2C74F01F-0082-4343-B9CF-D43342CF282D}"/>
                </a:ext>
              </a:extLst>
            </p:cNvPr>
            <p:cNvSpPr/>
            <p:nvPr/>
          </p:nvSpPr>
          <p:spPr>
            <a:xfrm rot="13500000">
              <a:off x="10444871" y="4478896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0" name="눈물 방울 259">
              <a:extLst>
                <a:ext uri="{FF2B5EF4-FFF2-40B4-BE49-F238E27FC236}">
                  <a16:creationId xmlns:a16="http://schemas.microsoft.com/office/drawing/2014/main" id="{5044800D-13E6-4EB0-A1AF-7D734B3BC24F}"/>
                </a:ext>
              </a:extLst>
            </p:cNvPr>
            <p:cNvSpPr/>
            <p:nvPr/>
          </p:nvSpPr>
          <p:spPr>
            <a:xfrm rot="13500000">
              <a:off x="10444872" y="473845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1" name="눈물 방울 260">
              <a:extLst>
                <a:ext uri="{FF2B5EF4-FFF2-40B4-BE49-F238E27FC236}">
                  <a16:creationId xmlns:a16="http://schemas.microsoft.com/office/drawing/2014/main" id="{EA46DE18-F4DB-4C8B-BD92-F9489E917992}"/>
                </a:ext>
              </a:extLst>
            </p:cNvPr>
            <p:cNvSpPr/>
            <p:nvPr/>
          </p:nvSpPr>
          <p:spPr>
            <a:xfrm rot="13500000">
              <a:off x="10444872" y="499562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2" name="눈물 방울 261">
              <a:extLst>
                <a:ext uri="{FF2B5EF4-FFF2-40B4-BE49-F238E27FC236}">
                  <a16:creationId xmlns:a16="http://schemas.microsoft.com/office/drawing/2014/main" id="{4A75649E-3E9D-4194-B667-BA62FDE23378}"/>
                </a:ext>
              </a:extLst>
            </p:cNvPr>
            <p:cNvSpPr/>
            <p:nvPr/>
          </p:nvSpPr>
          <p:spPr>
            <a:xfrm rot="2700000">
              <a:off x="8204110" y="370081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3" name="눈물 방울 262">
              <a:extLst>
                <a:ext uri="{FF2B5EF4-FFF2-40B4-BE49-F238E27FC236}">
                  <a16:creationId xmlns:a16="http://schemas.microsoft.com/office/drawing/2014/main" id="{45FCB333-E8B0-462D-B4D6-FAC759BA1B70}"/>
                </a:ext>
              </a:extLst>
            </p:cNvPr>
            <p:cNvSpPr/>
            <p:nvPr/>
          </p:nvSpPr>
          <p:spPr>
            <a:xfrm rot="2700000">
              <a:off x="8204112" y="396275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4" name="눈물 방울 263">
              <a:extLst>
                <a:ext uri="{FF2B5EF4-FFF2-40B4-BE49-F238E27FC236}">
                  <a16:creationId xmlns:a16="http://schemas.microsoft.com/office/drawing/2014/main" id="{38383B85-6A8E-49CC-8ACF-249D52937ECC}"/>
                </a:ext>
              </a:extLst>
            </p:cNvPr>
            <p:cNvSpPr/>
            <p:nvPr/>
          </p:nvSpPr>
          <p:spPr>
            <a:xfrm rot="2700000">
              <a:off x="8201731" y="422231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5" name="눈물 방울 264">
              <a:extLst>
                <a:ext uri="{FF2B5EF4-FFF2-40B4-BE49-F238E27FC236}">
                  <a16:creationId xmlns:a16="http://schemas.microsoft.com/office/drawing/2014/main" id="{949475D9-BC76-44DA-84CA-2A29A983577C}"/>
                </a:ext>
              </a:extLst>
            </p:cNvPr>
            <p:cNvSpPr/>
            <p:nvPr/>
          </p:nvSpPr>
          <p:spPr>
            <a:xfrm rot="2700000">
              <a:off x="8201732" y="447710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FA30B162-2326-4863-AC47-4292933B4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99249">
              <a:off x="10084273" y="5505598"/>
              <a:ext cx="442600" cy="697695"/>
            </a:xfrm>
            <a:prstGeom prst="rect">
              <a:avLst/>
            </a:prstGeom>
          </p:spPr>
        </p:pic>
      </p:grpSp>
      <p:pic>
        <p:nvPicPr>
          <p:cNvPr id="271" name="그림 270">
            <a:extLst>
              <a:ext uri="{FF2B5EF4-FFF2-40B4-BE49-F238E27FC236}">
                <a16:creationId xmlns:a16="http://schemas.microsoft.com/office/drawing/2014/main" id="{D17810A6-1F34-4A92-A78D-33F0F03F4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396800"/>
            <a:ext cx="3009900" cy="5076825"/>
          </a:xfrm>
          <a:prstGeom prst="rect">
            <a:avLst/>
          </a:prstGeom>
        </p:spPr>
      </p:pic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5A55B641-0A89-42DD-80FE-7D5C16A88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13053"/>
              </p:ext>
            </p:extLst>
          </p:nvPr>
        </p:nvGraphicFramePr>
        <p:xfrm>
          <a:off x="7923752" y="2773731"/>
          <a:ext cx="271855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233">
                  <a:extLst>
                    <a:ext uri="{9D8B030D-6E8A-4147-A177-3AD203B41FA5}">
                      <a16:colId xmlns:a16="http://schemas.microsoft.com/office/drawing/2014/main" val="1354982464"/>
                    </a:ext>
                  </a:extLst>
                </a:gridCol>
                <a:gridCol w="716513">
                  <a:extLst>
                    <a:ext uri="{9D8B030D-6E8A-4147-A177-3AD203B41FA5}">
                      <a16:colId xmlns:a16="http://schemas.microsoft.com/office/drawing/2014/main" val="3255762615"/>
                    </a:ext>
                  </a:extLst>
                </a:gridCol>
                <a:gridCol w="1362809">
                  <a:extLst>
                    <a:ext uri="{9D8B030D-6E8A-4147-A177-3AD203B41FA5}">
                      <a16:colId xmlns:a16="http://schemas.microsoft.com/office/drawing/2014/main" val="4142676969"/>
                    </a:ext>
                  </a:extLst>
                </a:gridCol>
              </a:tblGrid>
              <a:tr h="125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예약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주문내역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704709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11 : 15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yun1010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스시한판</a:t>
                      </a:r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 x1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517640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11 : 50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jun1010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스시한판</a:t>
                      </a:r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 x1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38914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 : 25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minseong90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스시한판</a:t>
                      </a:r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 x1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123467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13 : 00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juhyeong111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스시한판</a:t>
                      </a:r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 x1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377560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13 : 45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jaeho93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스시한판</a:t>
                      </a:r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 x1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16774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14 : 10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kpu123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스시한판</a:t>
                      </a:r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 x1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971091"/>
                  </a:ext>
                </a:extLst>
              </a:tr>
              <a:tr h="23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: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Menu</a:t>
                      </a:r>
                      <a:endParaRPr lang="ko-KR" altLang="en-US" sz="12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57928"/>
                  </a:ext>
                </a:extLst>
              </a:tr>
            </a:tbl>
          </a:graphicData>
        </a:graphic>
      </p:graphicFrame>
      <p:sp>
        <p:nvSpPr>
          <p:cNvPr id="273" name="TextBox 272">
            <a:extLst>
              <a:ext uri="{FF2B5EF4-FFF2-40B4-BE49-F238E27FC236}">
                <a16:creationId xmlns:a16="http://schemas.microsoft.com/office/drawing/2014/main" id="{7A1D5705-E30E-4304-84C6-54E884A09105}"/>
              </a:ext>
            </a:extLst>
          </p:cNvPr>
          <p:cNvSpPr txBox="1"/>
          <p:nvPr/>
        </p:nvSpPr>
        <p:spPr>
          <a:xfrm>
            <a:off x="7844240" y="2466783"/>
            <a:ext cx="126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좌석 </a:t>
            </a:r>
            <a:r>
              <a:rPr lang="en-US" altLang="ko-KR" sz="14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C7</a:t>
            </a:r>
            <a:endParaRPr lang="ko-KR" altLang="en-US" sz="1400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4" name="그림 273">
            <a:extLst>
              <a:ext uri="{FF2B5EF4-FFF2-40B4-BE49-F238E27FC236}">
                <a16:creationId xmlns:a16="http://schemas.microsoft.com/office/drawing/2014/main" id="{5823E7F2-3E67-4C83-97F9-06C0794AB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818" y="2113883"/>
            <a:ext cx="619600" cy="244579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D40EA41-1E8C-4B11-8F98-D3A10B5E3966}"/>
              </a:ext>
            </a:extLst>
          </p:cNvPr>
          <p:cNvSpPr/>
          <p:nvPr/>
        </p:nvSpPr>
        <p:spPr>
          <a:xfrm>
            <a:off x="2271254" y="2078808"/>
            <a:ext cx="1417890" cy="44242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808212" y="2913428"/>
            <a:ext cx="442600" cy="6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99" y="2849869"/>
            <a:ext cx="4414474" cy="283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6" name="직사각형 95"/>
          <p:cNvSpPr/>
          <p:nvPr/>
        </p:nvSpPr>
        <p:spPr>
          <a:xfrm>
            <a:off x="1736593" y="3960000"/>
            <a:ext cx="1191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주방</a:t>
            </a:r>
            <a:endParaRPr lang="en-US" altLang="ko-KR" sz="4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97" name="눈물 방울 96"/>
          <p:cNvSpPr/>
          <p:nvPr/>
        </p:nvSpPr>
        <p:spPr>
          <a:xfrm rot="8100000">
            <a:off x="1873871" y="299526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8" name="눈물 방울 97"/>
          <p:cNvSpPr/>
          <p:nvPr/>
        </p:nvSpPr>
        <p:spPr>
          <a:xfrm rot="8100000">
            <a:off x="2061990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눈물 방울 98"/>
          <p:cNvSpPr/>
          <p:nvPr/>
        </p:nvSpPr>
        <p:spPr>
          <a:xfrm rot="8100000">
            <a:off x="2254871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0" name="눈물 방울 99"/>
          <p:cNvSpPr/>
          <p:nvPr/>
        </p:nvSpPr>
        <p:spPr>
          <a:xfrm rot="8100000">
            <a:off x="1683371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1" name="눈물 방울 100"/>
          <p:cNvSpPr/>
          <p:nvPr/>
        </p:nvSpPr>
        <p:spPr>
          <a:xfrm rot="8100000">
            <a:off x="2445371" y="299526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" name="눈물 방울 101"/>
          <p:cNvSpPr/>
          <p:nvPr/>
        </p:nvSpPr>
        <p:spPr>
          <a:xfrm rot="8100000">
            <a:off x="2633491" y="2994783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3" name="눈물 방울 102"/>
          <p:cNvSpPr/>
          <p:nvPr/>
        </p:nvSpPr>
        <p:spPr>
          <a:xfrm rot="8100000">
            <a:off x="2823990" y="299264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0" name="눈물 방울 159"/>
          <p:cNvSpPr/>
          <p:nvPr/>
        </p:nvSpPr>
        <p:spPr>
          <a:xfrm rot="18900000">
            <a:off x="1873871" y="5693219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6" name="눈물 방울 165"/>
          <p:cNvSpPr/>
          <p:nvPr/>
        </p:nvSpPr>
        <p:spPr>
          <a:xfrm rot="18900000">
            <a:off x="2061990" y="5693218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3" name="눈물 방울 172"/>
          <p:cNvSpPr/>
          <p:nvPr/>
        </p:nvSpPr>
        <p:spPr>
          <a:xfrm rot="18900000">
            <a:off x="2254871" y="5693218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4" name="눈물 방울 173"/>
          <p:cNvSpPr/>
          <p:nvPr/>
        </p:nvSpPr>
        <p:spPr>
          <a:xfrm rot="18900000">
            <a:off x="1683371" y="5693218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5" name="눈물 방울 174"/>
          <p:cNvSpPr/>
          <p:nvPr/>
        </p:nvSpPr>
        <p:spPr>
          <a:xfrm rot="18900000">
            <a:off x="2445371" y="5693217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6" name="눈물 방울 175"/>
          <p:cNvSpPr/>
          <p:nvPr/>
        </p:nvSpPr>
        <p:spPr>
          <a:xfrm rot="18900000">
            <a:off x="2633491" y="569274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눈물 방울 176"/>
          <p:cNvSpPr/>
          <p:nvPr/>
        </p:nvSpPr>
        <p:spPr>
          <a:xfrm rot="18900000">
            <a:off x="2823990" y="5690597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8" name="눈물 방울 177"/>
          <p:cNvSpPr/>
          <p:nvPr/>
        </p:nvSpPr>
        <p:spPr>
          <a:xfrm rot="13500000">
            <a:off x="3376439" y="3704830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9" name="눈물 방울 178"/>
          <p:cNvSpPr/>
          <p:nvPr/>
        </p:nvSpPr>
        <p:spPr>
          <a:xfrm rot="13500000">
            <a:off x="3376441" y="3966769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눈물 방울 179"/>
          <p:cNvSpPr/>
          <p:nvPr/>
        </p:nvSpPr>
        <p:spPr>
          <a:xfrm rot="13500000">
            <a:off x="3374060" y="422632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1" name="눈물 방울 180"/>
          <p:cNvSpPr/>
          <p:nvPr/>
        </p:nvSpPr>
        <p:spPr>
          <a:xfrm rot="13500000">
            <a:off x="3374061" y="4481121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2" name="눈물 방울 181"/>
          <p:cNvSpPr/>
          <p:nvPr/>
        </p:nvSpPr>
        <p:spPr>
          <a:xfrm rot="13500000">
            <a:off x="3374062" y="474067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3" name="눈물 방울 182"/>
          <p:cNvSpPr/>
          <p:nvPr/>
        </p:nvSpPr>
        <p:spPr>
          <a:xfrm rot="13500000">
            <a:off x="3374062" y="499785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4" name="눈물 방울 183"/>
          <p:cNvSpPr/>
          <p:nvPr/>
        </p:nvSpPr>
        <p:spPr>
          <a:xfrm rot="2700000">
            <a:off x="1133300" y="370304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5" name="눈물 방울 184"/>
          <p:cNvSpPr/>
          <p:nvPr/>
        </p:nvSpPr>
        <p:spPr>
          <a:xfrm rot="2700000">
            <a:off x="1133302" y="396498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6" name="눈물 방울 185"/>
          <p:cNvSpPr/>
          <p:nvPr/>
        </p:nvSpPr>
        <p:spPr>
          <a:xfrm rot="2700000">
            <a:off x="1130921" y="422453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눈물 방울 186"/>
          <p:cNvSpPr/>
          <p:nvPr/>
        </p:nvSpPr>
        <p:spPr>
          <a:xfrm rot="2700000">
            <a:off x="1130922" y="447933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159635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178533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197430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216328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235225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54123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2730211" y="339972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60222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79120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98017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216915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235812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254710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736081" y="5192996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2924443" y="3658641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2922691" y="391477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2919187" y="4170913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2920939" y="442704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2927946" y="4683185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926195" y="4939323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1397510" y="3658639"/>
            <a:ext cx="387824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1395758" y="3914775"/>
            <a:ext cx="38957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1392254" y="4170911"/>
            <a:ext cx="39308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1394006" y="4427047"/>
            <a:ext cx="391328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3280320" y="3653640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3271518" y="443156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1957764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2337987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2720026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2296120" y="2044251"/>
            <a:ext cx="1414544" cy="44213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00" y="14256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7527" y="2862883"/>
            <a:ext cx="4414474" cy="283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2" name="직사각형 81"/>
          <p:cNvSpPr/>
          <p:nvPr/>
        </p:nvSpPr>
        <p:spPr>
          <a:xfrm>
            <a:off x="5274666" y="3965395"/>
            <a:ext cx="1191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주방</a:t>
            </a:r>
            <a:endParaRPr lang="en-US" altLang="ko-KR" sz="4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3" name="눈물 방울 82"/>
          <p:cNvSpPr/>
          <p:nvPr/>
        </p:nvSpPr>
        <p:spPr>
          <a:xfrm rot="8100000">
            <a:off x="5411943" y="300065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4" name="눈물 방울 83"/>
          <p:cNvSpPr/>
          <p:nvPr/>
        </p:nvSpPr>
        <p:spPr>
          <a:xfrm rot="8100000">
            <a:off x="5600062" y="300065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5" name="눈물 방울 84"/>
          <p:cNvSpPr/>
          <p:nvPr/>
        </p:nvSpPr>
        <p:spPr>
          <a:xfrm rot="8100000">
            <a:off x="5792943" y="300065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6" name="눈물 방울 85"/>
          <p:cNvSpPr/>
          <p:nvPr/>
        </p:nvSpPr>
        <p:spPr>
          <a:xfrm rot="8100000">
            <a:off x="5221443" y="300065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7" name="눈물 방울 86"/>
          <p:cNvSpPr/>
          <p:nvPr/>
        </p:nvSpPr>
        <p:spPr>
          <a:xfrm rot="8100000">
            <a:off x="5983443" y="3000655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눈물 방울 87"/>
          <p:cNvSpPr/>
          <p:nvPr/>
        </p:nvSpPr>
        <p:spPr>
          <a:xfrm rot="8100000">
            <a:off x="6171563" y="3000178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눈물 방울 88"/>
          <p:cNvSpPr/>
          <p:nvPr/>
        </p:nvSpPr>
        <p:spPr>
          <a:xfrm rot="8100000">
            <a:off x="6362062" y="2998035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0" name="눈물 방울 89"/>
          <p:cNvSpPr/>
          <p:nvPr/>
        </p:nvSpPr>
        <p:spPr>
          <a:xfrm rot="18900000">
            <a:off x="5411943" y="5698614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4" name="눈물 방울 103"/>
          <p:cNvSpPr/>
          <p:nvPr/>
        </p:nvSpPr>
        <p:spPr>
          <a:xfrm rot="18900000">
            <a:off x="5600062" y="5698613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5" name="눈물 방울 104"/>
          <p:cNvSpPr/>
          <p:nvPr/>
        </p:nvSpPr>
        <p:spPr>
          <a:xfrm rot="18900000">
            <a:off x="5792943" y="5698613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6" name="눈물 방울 105"/>
          <p:cNvSpPr/>
          <p:nvPr/>
        </p:nvSpPr>
        <p:spPr>
          <a:xfrm rot="18900000">
            <a:off x="5221443" y="5698613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7" name="눈물 방울 106"/>
          <p:cNvSpPr/>
          <p:nvPr/>
        </p:nvSpPr>
        <p:spPr>
          <a:xfrm rot="18900000">
            <a:off x="5983443" y="5698612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8" name="눈물 방울 107"/>
          <p:cNvSpPr/>
          <p:nvPr/>
        </p:nvSpPr>
        <p:spPr>
          <a:xfrm rot="18900000">
            <a:off x="6171563" y="5698135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9" name="눈물 방울 108"/>
          <p:cNvSpPr/>
          <p:nvPr/>
        </p:nvSpPr>
        <p:spPr>
          <a:xfrm rot="18900000">
            <a:off x="6362062" y="5695992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0" name="눈물 방울 109"/>
          <p:cNvSpPr/>
          <p:nvPr/>
        </p:nvSpPr>
        <p:spPr>
          <a:xfrm rot="13500000">
            <a:off x="6914511" y="3710225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1" name="눈물 방울 110"/>
          <p:cNvSpPr/>
          <p:nvPr/>
        </p:nvSpPr>
        <p:spPr>
          <a:xfrm rot="13500000">
            <a:off x="6914513" y="3972164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2" name="눈물 방울 111"/>
          <p:cNvSpPr/>
          <p:nvPr/>
        </p:nvSpPr>
        <p:spPr>
          <a:xfrm rot="13500000">
            <a:off x="6912132" y="423172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3" name="눈물 방울 112"/>
          <p:cNvSpPr/>
          <p:nvPr/>
        </p:nvSpPr>
        <p:spPr>
          <a:xfrm rot="13500000">
            <a:off x="6912133" y="4486516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4" name="눈물 방울 113"/>
          <p:cNvSpPr/>
          <p:nvPr/>
        </p:nvSpPr>
        <p:spPr>
          <a:xfrm rot="13500000">
            <a:off x="6912134" y="474607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5" name="눈물 방울 114"/>
          <p:cNvSpPr/>
          <p:nvPr/>
        </p:nvSpPr>
        <p:spPr>
          <a:xfrm rot="13500000">
            <a:off x="6912134" y="500324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6" name="눈물 방울 115"/>
          <p:cNvSpPr/>
          <p:nvPr/>
        </p:nvSpPr>
        <p:spPr>
          <a:xfrm rot="2700000">
            <a:off x="4671372" y="370843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7" name="눈물 방울 116"/>
          <p:cNvSpPr/>
          <p:nvPr/>
        </p:nvSpPr>
        <p:spPr>
          <a:xfrm rot="2700000">
            <a:off x="4671374" y="3970375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8" name="눈물 방울 117"/>
          <p:cNvSpPr/>
          <p:nvPr/>
        </p:nvSpPr>
        <p:spPr>
          <a:xfrm rot="2700000">
            <a:off x="4668993" y="422993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눈물 방울 118"/>
          <p:cNvSpPr/>
          <p:nvPr/>
        </p:nvSpPr>
        <p:spPr>
          <a:xfrm rot="2700000">
            <a:off x="4668994" y="448472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5134431" y="339871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323406" y="339871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512381" y="339871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701356" y="339871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890331" y="339871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6079306" y="339871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268283" y="340511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140301" y="519198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329276" y="519198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518251" y="519198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707226" y="519198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896201" y="519198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6085176" y="519198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274153" y="5198391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462515" y="3664036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460763" y="392017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6457259" y="4176308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459011" y="443244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466018" y="4688580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464267" y="4944718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935582" y="3664034"/>
            <a:ext cx="387824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933830" y="3920170"/>
            <a:ext cx="38957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930326" y="4176306"/>
            <a:ext cx="39308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932078" y="4432442"/>
            <a:ext cx="391328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6818392" y="3659035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6809590" y="443696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495836" y="564587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876059" y="564587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6258098" y="564587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6539100" y="5491391"/>
            <a:ext cx="442600" cy="697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3968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6A181636-FCD6-43FE-B8A0-5A0664B6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06" y="2054737"/>
            <a:ext cx="1423953" cy="44226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782671" y="3321644"/>
            <a:ext cx="442600" cy="697695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E7B950E-E528-4ABD-9F3C-ACF5D31CBFAB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시간 조정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2FF00D4-C798-4C35-A982-0CC7D19C96CF}"/>
              </a:ext>
            </a:extLst>
          </p:cNvPr>
          <p:cNvSpPr txBox="1"/>
          <p:nvPr/>
        </p:nvSpPr>
        <p:spPr>
          <a:xfrm>
            <a:off x="4388400" y="1072030"/>
            <a:ext cx="313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좌석 선택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918524D-0B6D-439E-AB68-62831A881D0A}"/>
              </a:ext>
            </a:extLst>
          </p:cNvPr>
          <p:cNvSpPr txBox="1"/>
          <p:nvPr/>
        </p:nvSpPr>
        <p:spPr>
          <a:xfrm>
            <a:off x="7772400" y="1027929"/>
            <a:ext cx="313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좌석 선택 후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시간 조정하기</a:t>
            </a:r>
          </a:p>
        </p:txBody>
      </p:sp>
    </p:spTree>
    <p:extLst>
      <p:ext uri="{BB962C8B-B14F-4D97-AF65-F5344CB8AC3E}">
        <p14:creationId xmlns:p14="http://schemas.microsoft.com/office/powerpoint/2010/main" val="20921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956BE8-C792-47D6-A0A1-3BF16094AB3D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39091" y="-12039"/>
            <a:ext cx="873796" cy="951978"/>
            <a:chOff x="3365500" y="787400"/>
            <a:chExt cx="2413000" cy="26289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1A9979F-E5C9-4B28-8D89-D9FF67CD86D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CC931A3-E92A-4CAC-BB59-FCC59C865893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15F77D6-B35F-4C5D-8A35-5F3EB51106AF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460451-E024-4D06-AC56-E28C39FF0B45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7A5B52-0F41-46F5-A5CB-4EE98B8A3CD2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4784C5-A2B5-44B7-B7BA-5044CEA1204B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5E14D-B260-4916-885A-1E1C3AE26FB9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37C07F-3D9C-4E73-BE0C-45294833DCF5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78FE03-85A1-4199-8745-07AB2231ECA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A71A05-53F1-4CE2-A352-1DDAC789C1B9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3" name="Picture 9" descr="cont">
            <a:extLst>
              <a:ext uri="{FF2B5EF4-FFF2-40B4-BE49-F238E27FC236}">
                <a16:creationId xmlns:a16="http://schemas.microsoft.com/office/drawing/2014/main" id="{D4F41E91-B13D-4D70-B342-010C6DF8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60" y="156683"/>
            <a:ext cx="3464130" cy="7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3C0F19-78CD-4D97-9060-EB1DE4D61080}"/>
              </a:ext>
            </a:extLst>
          </p:cNvPr>
          <p:cNvCxnSpPr>
            <a:cxnSpLocks/>
          </p:cNvCxnSpPr>
          <p:nvPr/>
        </p:nvCxnSpPr>
        <p:spPr>
          <a:xfrm>
            <a:off x="0" y="894267"/>
            <a:ext cx="3935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0EA76FE-AEFE-4F7F-871B-A458F4C6B3D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및 사례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  <a:endParaRPr lang="en-US" altLang="ko-KR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260F8151-4AA8-42F2-B664-DDDEB2F530F8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및 개발 방법</a:t>
            </a:r>
            <a:endParaRPr lang="en-US" altLang="ko-KR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 </a:t>
            </a:r>
            <a:r>
              <a:rPr lang="ko-KR" altLang="en-US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데모 환경 설계</a:t>
            </a:r>
            <a:endParaRPr lang="en-US" altLang="ko-KR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 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업무 분담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9. 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수행 일정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10. 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필요기술 및 참고문헌</a:t>
            </a:r>
            <a:endParaRPr lang="ko-KR" altLang="en-US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A5B18E3-678B-4553-BA12-9D781943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4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0" y="1440000"/>
            <a:ext cx="2835000" cy="50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99" y="2849869"/>
            <a:ext cx="4414474" cy="283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6" name="직사각형 95"/>
          <p:cNvSpPr/>
          <p:nvPr/>
        </p:nvSpPr>
        <p:spPr>
          <a:xfrm>
            <a:off x="1736593" y="3960000"/>
            <a:ext cx="1191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주방</a:t>
            </a:r>
            <a:endParaRPr lang="en-US" altLang="ko-KR" sz="4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97" name="눈물 방울 96"/>
          <p:cNvSpPr/>
          <p:nvPr/>
        </p:nvSpPr>
        <p:spPr>
          <a:xfrm rot="8100000">
            <a:off x="1873871" y="299526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8" name="눈물 방울 97"/>
          <p:cNvSpPr/>
          <p:nvPr/>
        </p:nvSpPr>
        <p:spPr>
          <a:xfrm rot="8100000">
            <a:off x="2061990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눈물 방울 98"/>
          <p:cNvSpPr/>
          <p:nvPr/>
        </p:nvSpPr>
        <p:spPr>
          <a:xfrm rot="8100000">
            <a:off x="2254871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0" name="눈물 방울 99"/>
          <p:cNvSpPr/>
          <p:nvPr/>
        </p:nvSpPr>
        <p:spPr>
          <a:xfrm rot="8100000">
            <a:off x="1683371" y="299526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1" name="눈물 방울 100"/>
          <p:cNvSpPr/>
          <p:nvPr/>
        </p:nvSpPr>
        <p:spPr>
          <a:xfrm rot="8100000">
            <a:off x="2445371" y="299526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" name="눈물 방울 101"/>
          <p:cNvSpPr/>
          <p:nvPr/>
        </p:nvSpPr>
        <p:spPr>
          <a:xfrm rot="8100000">
            <a:off x="2633491" y="2994783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3" name="눈물 방울 102"/>
          <p:cNvSpPr/>
          <p:nvPr/>
        </p:nvSpPr>
        <p:spPr>
          <a:xfrm rot="8100000">
            <a:off x="2823990" y="299264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0" name="눈물 방울 159"/>
          <p:cNvSpPr/>
          <p:nvPr/>
        </p:nvSpPr>
        <p:spPr>
          <a:xfrm rot="18900000">
            <a:off x="1873871" y="5693219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6" name="눈물 방울 165"/>
          <p:cNvSpPr/>
          <p:nvPr/>
        </p:nvSpPr>
        <p:spPr>
          <a:xfrm rot="18900000">
            <a:off x="2061990" y="5693218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3" name="눈물 방울 172"/>
          <p:cNvSpPr/>
          <p:nvPr/>
        </p:nvSpPr>
        <p:spPr>
          <a:xfrm rot="18900000">
            <a:off x="2254871" y="5693218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4" name="눈물 방울 173"/>
          <p:cNvSpPr/>
          <p:nvPr/>
        </p:nvSpPr>
        <p:spPr>
          <a:xfrm rot="18900000">
            <a:off x="1683371" y="5693218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5" name="눈물 방울 174"/>
          <p:cNvSpPr/>
          <p:nvPr/>
        </p:nvSpPr>
        <p:spPr>
          <a:xfrm rot="18900000">
            <a:off x="2445371" y="5693217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6" name="눈물 방울 175"/>
          <p:cNvSpPr/>
          <p:nvPr/>
        </p:nvSpPr>
        <p:spPr>
          <a:xfrm rot="18900000">
            <a:off x="2633491" y="569274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눈물 방울 176"/>
          <p:cNvSpPr/>
          <p:nvPr/>
        </p:nvSpPr>
        <p:spPr>
          <a:xfrm rot="18900000">
            <a:off x="2823990" y="5690597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8" name="눈물 방울 177"/>
          <p:cNvSpPr/>
          <p:nvPr/>
        </p:nvSpPr>
        <p:spPr>
          <a:xfrm rot="13500000">
            <a:off x="3376439" y="3704830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9" name="눈물 방울 178"/>
          <p:cNvSpPr/>
          <p:nvPr/>
        </p:nvSpPr>
        <p:spPr>
          <a:xfrm rot="13500000">
            <a:off x="3376441" y="3966769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눈물 방울 179"/>
          <p:cNvSpPr/>
          <p:nvPr/>
        </p:nvSpPr>
        <p:spPr>
          <a:xfrm rot="13500000">
            <a:off x="3374060" y="4226326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1" name="눈물 방울 180"/>
          <p:cNvSpPr/>
          <p:nvPr/>
        </p:nvSpPr>
        <p:spPr>
          <a:xfrm rot="13500000">
            <a:off x="3374061" y="4481121"/>
            <a:ext cx="160149" cy="160149"/>
          </a:xfrm>
          <a:prstGeom prst="teardrop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2" name="눈물 방울 181"/>
          <p:cNvSpPr/>
          <p:nvPr/>
        </p:nvSpPr>
        <p:spPr>
          <a:xfrm rot="13500000">
            <a:off x="3374062" y="474067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3" name="눈물 방울 182"/>
          <p:cNvSpPr/>
          <p:nvPr/>
        </p:nvSpPr>
        <p:spPr>
          <a:xfrm rot="13500000">
            <a:off x="3374062" y="499785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4" name="눈물 방울 183"/>
          <p:cNvSpPr/>
          <p:nvPr/>
        </p:nvSpPr>
        <p:spPr>
          <a:xfrm rot="2700000">
            <a:off x="1133300" y="3703041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5" name="눈물 방울 184"/>
          <p:cNvSpPr/>
          <p:nvPr/>
        </p:nvSpPr>
        <p:spPr>
          <a:xfrm rot="2700000">
            <a:off x="1133302" y="3964980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6" name="눈물 방울 185"/>
          <p:cNvSpPr/>
          <p:nvPr/>
        </p:nvSpPr>
        <p:spPr>
          <a:xfrm rot="2700000">
            <a:off x="1130921" y="4224537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눈물 방울 186"/>
          <p:cNvSpPr/>
          <p:nvPr/>
        </p:nvSpPr>
        <p:spPr>
          <a:xfrm rot="2700000">
            <a:off x="1130922" y="4479332"/>
            <a:ext cx="160149" cy="160149"/>
          </a:xfrm>
          <a:prstGeom prst="teardrop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159635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178533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197430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216328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2352259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541234" y="3393322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2730211" y="339972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60222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79120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98017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216915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2358129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2547104" y="5186594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736081" y="5192996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C7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2924443" y="3658641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2922691" y="391477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2919187" y="4170913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2920939" y="442704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2927946" y="4683185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B5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926195" y="4939323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B6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1397510" y="3658639"/>
            <a:ext cx="387824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D1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1395758" y="3914775"/>
            <a:ext cx="38957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1392254" y="4170911"/>
            <a:ext cx="39308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D3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1394006" y="4427047"/>
            <a:ext cx="391328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3280320" y="3653640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3271518" y="4431567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1957764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2337987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endParaRPr lang="en-US" altLang="ko-KR" sz="105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2720026" y="5640479"/>
            <a:ext cx="35758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2281606" y="2044251"/>
            <a:ext cx="1414544" cy="44213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6A181636-FCD6-43FE-B8A0-5A0664B6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" y="2054737"/>
            <a:ext cx="1423953" cy="44226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1449268" y="2028421"/>
            <a:ext cx="442600" cy="697695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E7B950E-E528-4ABD-9F3C-ACF5D31CBFAB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매출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2FF00D4-C798-4C35-A982-0CC7D19C96CF}"/>
              </a:ext>
            </a:extLst>
          </p:cNvPr>
          <p:cNvSpPr txBox="1"/>
          <p:nvPr/>
        </p:nvSpPr>
        <p:spPr>
          <a:xfrm>
            <a:off x="4388400" y="1072030"/>
            <a:ext cx="313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매출 확인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918524D-0B6D-439E-AB68-62831A881D0A}"/>
              </a:ext>
            </a:extLst>
          </p:cNvPr>
          <p:cNvSpPr txBox="1"/>
          <p:nvPr/>
        </p:nvSpPr>
        <p:spPr>
          <a:xfrm>
            <a:off x="7772400" y="1027929"/>
            <a:ext cx="313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총 매출</a:t>
            </a: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4876C05-4F10-45D4-9004-C526EFBB021A}"/>
              </a:ext>
            </a:extLst>
          </p:cNvPr>
          <p:cNvGrpSpPr/>
          <p:nvPr/>
        </p:nvGrpSpPr>
        <p:grpSpPr>
          <a:xfrm>
            <a:off x="7753123" y="1420372"/>
            <a:ext cx="2928184" cy="5064920"/>
            <a:chOff x="7826816" y="1440000"/>
            <a:chExt cx="2928184" cy="5064920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1FC7F746-1658-4D4C-8354-4A15C966F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000" y="1440000"/>
              <a:ext cx="2835000" cy="50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4A10CF7B-77FE-4AE0-9027-587211AE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3094" y="2446938"/>
              <a:ext cx="2822417" cy="4019735"/>
            </a:xfrm>
            <a:prstGeom prst="rect">
              <a:avLst/>
            </a:prstGeom>
          </p:spPr>
        </p:pic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53EDA52-D687-4CB2-B1CA-E39FAB7049F3}"/>
                </a:ext>
              </a:extLst>
            </p:cNvPr>
            <p:cNvSpPr/>
            <p:nvPr/>
          </p:nvSpPr>
          <p:spPr>
            <a:xfrm>
              <a:off x="8187583" y="5981700"/>
              <a:ext cx="6255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0" cap="none" spc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</a:t>
              </a: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325B72A-ADBF-47F6-BC05-6F490142ED9E}"/>
                </a:ext>
              </a:extLst>
            </p:cNvPr>
            <p:cNvSpPr/>
            <p:nvPr/>
          </p:nvSpPr>
          <p:spPr>
            <a:xfrm>
              <a:off x="8171617" y="6181259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월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EED2226-50EE-4DBE-8833-4EE29D20F3C0}"/>
                </a:ext>
              </a:extLst>
            </p:cNvPr>
            <p:cNvSpPr/>
            <p:nvPr/>
          </p:nvSpPr>
          <p:spPr>
            <a:xfrm>
              <a:off x="8527901" y="6181260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화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56CE13E-1A4F-4ABC-A073-79C86AAD5B28}"/>
                </a:ext>
              </a:extLst>
            </p:cNvPr>
            <p:cNvSpPr/>
            <p:nvPr/>
          </p:nvSpPr>
          <p:spPr>
            <a:xfrm>
              <a:off x="8884185" y="6181260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수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E346109-C42C-49EA-8E74-5F3EF4E43DE5}"/>
                </a:ext>
              </a:extLst>
            </p:cNvPr>
            <p:cNvSpPr/>
            <p:nvPr/>
          </p:nvSpPr>
          <p:spPr>
            <a:xfrm>
              <a:off x="9240469" y="6181260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목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2D0AF988-5264-4481-96FF-64FEB67E1547}"/>
                </a:ext>
              </a:extLst>
            </p:cNvPr>
            <p:cNvSpPr/>
            <p:nvPr/>
          </p:nvSpPr>
          <p:spPr>
            <a:xfrm>
              <a:off x="9596753" y="6181260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금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B951EBC-B3BA-4C24-9DFC-962702477E74}"/>
                </a:ext>
              </a:extLst>
            </p:cNvPr>
            <p:cNvSpPr/>
            <p:nvPr/>
          </p:nvSpPr>
          <p:spPr>
            <a:xfrm>
              <a:off x="9953037" y="6181259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토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2D2F902-9847-4556-B2FE-59A7397A2D3C}"/>
                </a:ext>
              </a:extLst>
            </p:cNvPr>
            <p:cNvSpPr/>
            <p:nvPr/>
          </p:nvSpPr>
          <p:spPr>
            <a:xfrm>
              <a:off x="10309322" y="6181259"/>
              <a:ext cx="43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일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101AEEE-4386-4665-A8BA-E1684092DAA0}"/>
                </a:ext>
              </a:extLst>
            </p:cNvPr>
            <p:cNvSpPr/>
            <p:nvPr/>
          </p:nvSpPr>
          <p:spPr>
            <a:xfrm>
              <a:off x="7935143" y="2562551"/>
              <a:ext cx="332352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93881D3-353C-420B-9760-4B5329536377}"/>
                </a:ext>
              </a:extLst>
            </p:cNvPr>
            <p:cNvSpPr/>
            <p:nvPr/>
          </p:nvSpPr>
          <p:spPr>
            <a:xfrm>
              <a:off x="7863416" y="2499476"/>
              <a:ext cx="475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0" cap="none" spc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300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B0D347D-F0B4-4331-A570-9C6AEC05E321}"/>
                </a:ext>
              </a:extLst>
            </p:cNvPr>
            <p:cNvSpPr/>
            <p:nvPr/>
          </p:nvSpPr>
          <p:spPr>
            <a:xfrm>
              <a:off x="7935143" y="3427389"/>
              <a:ext cx="332352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64E7A30-73A1-4716-9A94-316069BE7600}"/>
                </a:ext>
              </a:extLst>
            </p:cNvPr>
            <p:cNvSpPr/>
            <p:nvPr/>
          </p:nvSpPr>
          <p:spPr>
            <a:xfrm>
              <a:off x="7863416" y="3364314"/>
              <a:ext cx="475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0" cap="none" spc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225</a:t>
              </a: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8E972D9E-C5E4-4E65-B090-DBE9C19FCF5E}"/>
                </a:ext>
              </a:extLst>
            </p:cNvPr>
            <p:cNvSpPr/>
            <p:nvPr/>
          </p:nvSpPr>
          <p:spPr>
            <a:xfrm>
              <a:off x="7935143" y="4298154"/>
              <a:ext cx="332352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38EEACF-7CEC-422A-AC5C-36549081414C}"/>
                </a:ext>
              </a:extLst>
            </p:cNvPr>
            <p:cNvSpPr/>
            <p:nvPr/>
          </p:nvSpPr>
          <p:spPr>
            <a:xfrm>
              <a:off x="7863416" y="4235079"/>
              <a:ext cx="475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0" cap="none" spc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150</a:t>
              </a: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EAD0BDB-4F3D-46B2-9D80-5723431E40AB}"/>
                </a:ext>
              </a:extLst>
            </p:cNvPr>
            <p:cNvSpPr/>
            <p:nvPr/>
          </p:nvSpPr>
          <p:spPr>
            <a:xfrm>
              <a:off x="7935143" y="5198654"/>
              <a:ext cx="332352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1ACB6839-0F1F-499F-95B6-C4D4EB30D967}"/>
                </a:ext>
              </a:extLst>
            </p:cNvPr>
            <p:cNvSpPr/>
            <p:nvPr/>
          </p:nvSpPr>
          <p:spPr>
            <a:xfrm>
              <a:off x="7863416" y="5135579"/>
              <a:ext cx="475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75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9836BA65-427D-4659-8775-CA16C603D4B6}"/>
                </a:ext>
              </a:extLst>
            </p:cNvPr>
            <p:cNvSpPr/>
            <p:nvPr/>
          </p:nvSpPr>
          <p:spPr>
            <a:xfrm>
              <a:off x="7826816" y="6104810"/>
              <a:ext cx="49594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단위</a:t>
              </a:r>
              <a:r>
                <a:rPr lang="en-US" altLang="ko-KR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(</a:t>
              </a:r>
              <a:r>
                <a:rPr lang="ko-KR" altLang="en-US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만</a:t>
              </a:r>
              <a:r>
                <a:rPr lang="en-US" altLang="ko-KR" sz="1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)</a:t>
              </a:r>
              <a:endParaRPr lang="en-US" altLang="ko-KR" sz="1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F69A6F5D-337A-49B2-BF95-3438C86ECF6E}"/>
              </a:ext>
            </a:extLst>
          </p:cNvPr>
          <p:cNvGrpSpPr/>
          <p:nvPr/>
        </p:nvGrpSpPr>
        <p:grpSpPr>
          <a:xfrm>
            <a:off x="4373609" y="1448458"/>
            <a:ext cx="2888399" cy="5040000"/>
            <a:chOff x="675115" y="757157"/>
            <a:chExt cx="2888399" cy="5040000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AF1DCA-25D1-4F1B-A9B3-BDDC140FF53B}"/>
                </a:ext>
              </a:extLst>
            </p:cNvPr>
            <p:cNvGrpSpPr/>
            <p:nvPr/>
          </p:nvGrpSpPr>
          <p:grpSpPr>
            <a:xfrm>
              <a:off x="675115" y="757157"/>
              <a:ext cx="2888399" cy="5040000"/>
              <a:chOff x="1640731" y="498381"/>
              <a:chExt cx="2888399" cy="5040000"/>
            </a:xfrm>
          </p:grpSpPr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A7DBB15-4BF3-4D63-B288-A37245145094}"/>
                  </a:ext>
                </a:extLst>
              </p:cNvPr>
              <p:cNvGrpSpPr/>
              <p:nvPr/>
            </p:nvGrpSpPr>
            <p:grpSpPr>
              <a:xfrm>
                <a:off x="1640731" y="498381"/>
                <a:ext cx="2888399" cy="5040000"/>
                <a:chOff x="1669760" y="667658"/>
                <a:chExt cx="2888399" cy="5040000"/>
              </a:xfrm>
            </p:grpSpPr>
            <p:cxnSp>
              <p:nvCxnSpPr>
                <p:cNvPr id="245" name="직선 연결선 244">
                  <a:extLst>
                    <a:ext uri="{FF2B5EF4-FFF2-40B4-BE49-F238E27FC236}">
                      <a16:creationId xmlns:a16="http://schemas.microsoft.com/office/drawing/2014/main" id="{6D19815A-FB88-4E02-AF9A-EF8B172FAAA3}"/>
                    </a:ext>
                  </a:extLst>
                </p:cNvPr>
                <p:cNvCxnSpPr/>
                <p:nvPr/>
              </p:nvCxnSpPr>
              <p:spPr>
                <a:xfrm>
                  <a:off x="1678844" y="3003744"/>
                  <a:ext cx="2854406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 245">
                  <a:extLst>
                    <a:ext uri="{FF2B5EF4-FFF2-40B4-BE49-F238E27FC236}">
                      <a16:creationId xmlns:a16="http://schemas.microsoft.com/office/drawing/2014/main" id="{40D1A353-5EA9-4E66-8519-5FC5DB02FDE4}"/>
                    </a:ext>
                  </a:extLst>
                </p:cNvPr>
                <p:cNvCxnSpPr/>
                <p:nvPr/>
              </p:nvCxnSpPr>
              <p:spPr>
                <a:xfrm>
                  <a:off x="1687059" y="2821737"/>
                  <a:ext cx="2854406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A25B0127-FF98-41AA-A13A-668CDA7CCE04}"/>
                    </a:ext>
                  </a:extLst>
                </p:cNvPr>
                <p:cNvGrpSpPr/>
                <p:nvPr/>
              </p:nvGrpSpPr>
              <p:grpSpPr>
                <a:xfrm>
                  <a:off x="1699759" y="667658"/>
                  <a:ext cx="2858400" cy="5040000"/>
                  <a:chOff x="1699759" y="667658"/>
                  <a:chExt cx="2858400" cy="5040000"/>
                </a:xfrm>
              </p:grpSpPr>
              <p:pic>
                <p:nvPicPr>
                  <p:cNvPr id="251" name="그림 250">
                    <a:extLst>
                      <a:ext uri="{FF2B5EF4-FFF2-40B4-BE49-F238E27FC236}">
                        <a16:creationId xmlns:a16="http://schemas.microsoft.com/office/drawing/2014/main" id="{5C2679A8-11C9-49B8-92B5-C60D89A09AE5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699759" y="667658"/>
                    <a:ext cx="2858400" cy="5040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52" name="그림 251">
                    <a:extLst>
                      <a:ext uri="{FF2B5EF4-FFF2-40B4-BE49-F238E27FC236}">
                        <a16:creationId xmlns:a16="http://schemas.microsoft.com/office/drawing/2014/main" id="{A97296E9-565B-4D63-9ADD-95D147332B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669717" y="927275"/>
                    <a:ext cx="872660" cy="316181"/>
                  </a:xfrm>
                  <a:prstGeom prst="rect">
                    <a:avLst/>
                  </a:prstGeom>
                </p:spPr>
              </p:pic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A3B1C05E-C64B-4ED9-B667-4B11C376914B}"/>
                      </a:ext>
                    </a:extLst>
                  </p:cNvPr>
                  <p:cNvSpPr txBox="1"/>
                  <p:nvPr/>
                </p:nvSpPr>
                <p:spPr>
                  <a:xfrm>
                    <a:off x="2760862" y="901574"/>
                    <a:ext cx="132853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60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rPr>
                      <a:t>매출</a:t>
                    </a:r>
                  </a:p>
                </p:txBody>
              </p:sp>
            </p:grpSp>
            <p:cxnSp>
              <p:nvCxnSpPr>
                <p:cNvPr id="248" name="직선 연결선 247">
                  <a:extLst>
                    <a:ext uri="{FF2B5EF4-FFF2-40B4-BE49-F238E27FC236}">
                      <a16:creationId xmlns:a16="http://schemas.microsoft.com/office/drawing/2014/main" id="{57F53AB9-04B9-44CF-ABB4-ECCFE89F029D}"/>
                    </a:ext>
                  </a:extLst>
                </p:cNvPr>
                <p:cNvCxnSpPr/>
                <p:nvPr/>
              </p:nvCxnSpPr>
              <p:spPr>
                <a:xfrm>
                  <a:off x="1699759" y="1714500"/>
                  <a:ext cx="2858400" cy="0"/>
                </a:xfrm>
                <a:prstGeom prst="line">
                  <a:avLst/>
                </a:prstGeom>
                <a:ln w="19050">
                  <a:solidFill>
                    <a:srgbClr val="DC1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9" name="그래픽 248" descr="남자">
                  <a:extLst>
                    <a:ext uri="{FF2B5EF4-FFF2-40B4-BE49-F238E27FC236}">
                      <a16:creationId xmlns:a16="http://schemas.microsoft.com/office/drawing/2014/main" id="{C1B92359-BC92-47E4-B611-0EA960753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8134" y="5164204"/>
                  <a:ext cx="450788" cy="450788"/>
                </a:xfrm>
                <a:prstGeom prst="rect">
                  <a:avLst/>
                </a:prstGeom>
              </p:spPr>
            </p:pic>
            <p:pic>
              <p:nvPicPr>
                <p:cNvPr id="250" name="그래픽 249" descr="여자">
                  <a:extLst>
                    <a:ext uri="{FF2B5EF4-FFF2-40B4-BE49-F238E27FC236}">
                      <a16:creationId xmlns:a16="http://schemas.microsoft.com/office/drawing/2014/main" id="{3E38F23A-6F3E-46A6-A889-5540FE66E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9760" y="5164204"/>
                  <a:ext cx="479119" cy="479119"/>
                </a:xfrm>
                <a:prstGeom prst="rect">
                  <a:avLst/>
                </a:prstGeom>
              </p:spPr>
            </p:pic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6609F47-5C7D-45ED-B7BD-D0D26903EC92}"/>
                  </a:ext>
                </a:extLst>
              </p:cNvPr>
              <p:cNvSpPr txBox="1"/>
              <p:nvPr/>
            </p:nvSpPr>
            <p:spPr>
              <a:xfrm>
                <a:off x="1676142" y="1175891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날짜 선택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1137FDB-FF4B-429C-A946-BA20D2FF5E43}"/>
                  </a:ext>
                </a:extLst>
              </p:cNvPr>
              <p:cNvSpPr txBox="1"/>
              <p:nvPr/>
            </p:nvSpPr>
            <p:spPr>
              <a:xfrm>
                <a:off x="2792046" y="4299411"/>
                <a:ext cx="588894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확인</a:t>
                </a: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5C92F985-4646-424B-BBB8-64E90E3E3D76}"/>
                </a:ext>
              </a:extLst>
            </p:cNvPr>
            <p:cNvGrpSpPr/>
            <p:nvPr/>
          </p:nvGrpSpPr>
          <p:grpSpPr>
            <a:xfrm>
              <a:off x="1390354" y="2140864"/>
              <a:ext cx="1468959" cy="515250"/>
              <a:chOff x="1085557" y="2126350"/>
              <a:chExt cx="1468959" cy="515250"/>
            </a:xfrm>
          </p:grpSpPr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57BD722-F6F4-428E-93B9-3920B2E74AA0}"/>
                  </a:ext>
                </a:extLst>
              </p:cNvPr>
              <p:cNvSpPr txBox="1"/>
              <p:nvPr/>
            </p:nvSpPr>
            <p:spPr>
              <a:xfrm>
                <a:off x="1085557" y="2126350"/>
                <a:ext cx="627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년도 </a:t>
                </a:r>
                <a:r>
                  <a:rPr lang="en-US" altLang="ko-KR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:</a:t>
                </a:r>
                <a:endPara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A8AB9D22-F48E-4339-A138-71DB1473264D}"/>
                  </a:ext>
                </a:extLst>
              </p:cNvPr>
              <p:cNvGrpSpPr/>
              <p:nvPr/>
            </p:nvGrpSpPr>
            <p:grpSpPr>
              <a:xfrm>
                <a:off x="1154234" y="2407218"/>
                <a:ext cx="1400282" cy="234382"/>
                <a:chOff x="1154234" y="2407218"/>
                <a:chExt cx="1400282" cy="234382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D8ADEBA5-FE99-40A9-9F41-8C6F94C1E4CE}"/>
                    </a:ext>
                  </a:extLst>
                </p:cNvPr>
                <p:cNvSpPr/>
                <p:nvPr/>
              </p:nvSpPr>
              <p:spPr>
                <a:xfrm>
                  <a:off x="1154234" y="2407218"/>
                  <a:ext cx="1243395" cy="23438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2E3F7EEF-90EA-40A4-9D35-9C3437E568AE}"/>
                    </a:ext>
                  </a:extLst>
                </p:cNvPr>
                <p:cNvSpPr/>
                <p:nvPr/>
              </p:nvSpPr>
              <p:spPr>
                <a:xfrm>
                  <a:off x="2315506" y="2407218"/>
                  <a:ext cx="239010" cy="2343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/>
                    <a:t>▼</a:t>
                  </a: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5796C517-66BC-4D24-8E3C-33503AC08B19}"/>
                </a:ext>
              </a:extLst>
            </p:cNvPr>
            <p:cNvGrpSpPr/>
            <p:nvPr/>
          </p:nvGrpSpPr>
          <p:grpSpPr>
            <a:xfrm>
              <a:off x="1392980" y="2854959"/>
              <a:ext cx="1468959" cy="515250"/>
              <a:chOff x="1085557" y="2126350"/>
              <a:chExt cx="1468959" cy="515250"/>
            </a:xfrm>
          </p:grpSpPr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B84348F-2A24-4D4D-946A-BA236831B543}"/>
                  </a:ext>
                </a:extLst>
              </p:cNvPr>
              <p:cNvSpPr txBox="1"/>
              <p:nvPr/>
            </p:nvSpPr>
            <p:spPr>
              <a:xfrm>
                <a:off x="1085557" y="2126350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E3ACED2F-D20C-4D70-AFAE-BE33DA08AA9C}"/>
                  </a:ext>
                </a:extLst>
              </p:cNvPr>
              <p:cNvGrpSpPr/>
              <p:nvPr/>
            </p:nvGrpSpPr>
            <p:grpSpPr>
              <a:xfrm>
                <a:off x="1154234" y="2407218"/>
                <a:ext cx="1400282" cy="234382"/>
                <a:chOff x="1154234" y="2407218"/>
                <a:chExt cx="1400282" cy="234382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F4FE1ABF-FCEC-42A8-96C4-3E0932DC30DD}"/>
                    </a:ext>
                  </a:extLst>
                </p:cNvPr>
                <p:cNvSpPr/>
                <p:nvPr/>
              </p:nvSpPr>
              <p:spPr>
                <a:xfrm>
                  <a:off x="1154234" y="2407218"/>
                  <a:ext cx="1243395" cy="23438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611C2602-F7A7-436F-8C3D-D9DD3FD1EE07}"/>
                    </a:ext>
                  </a:extLst>
                </p:cNvPr>
                <p:cNvSpPr/>
                <p:nvPr/>
              </p:nvSpPr>
              <p:spPr>
                <a:xfrm>
                  <a:off x="2315506" y="2407218"/>
                  <a:ext cx="239010" cy="2343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/>
                    <a:t>▼</a:t>
                  </a:r>
                </a:p>
              </p:txBody>
            </p:sp>
          </p:grp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2F95B75-347A-4D60-8F89-AE97E82B61AE}"/>
                </a:ext>
              </a:extLst>
            </p:cNvPr>
            <p:cNvSpPr txBox="1"/>
            <p:nvPr/>
          </p:nvSpPr>
          <p:spPr>
            <a:xfrm>
              <a:off x="1390354" y="2847680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:</a:t>
              </a: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33A6DA93-8186-4D87-ADAB-65DFF1C69548}"/>
                </a:ext>
              </a:extLst>
            </p:cNvPr>
            <p:cNvGrpSpPr/>
            <p:nvPr/>
          </p:nvGrpSpPr>
          <p:grpSpPr>
            <a:xfrm>
              <a:off x="1390354" y="3571688"/>
              <a:ext cx="1468959" cy="515250"/>
              <a:chOff x="1085557" y="2126350"/>
              <a:chExt cx="1468959" cy="515250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BD675A12-42B1-4689-A39C-21ABDA8CCEF9}"/>
                  </a:ext>
                </a:extLst>
              </p:cNvPr>
              <p:cNvSpPr txBox="1"/>
              <p:nvPr/>
            </p:nvSpPr>
            <p:spPr>
              <a:xfrm>
                <a:off x="1085557" y="2126350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537550BE-FBF7-41C9-BEA6-943C46DA5A9E}"/>
                  </a:ext>
                </a:extLst>
              </p:cNvPr>
              <p:cNvGrpSpPr/>
              <p:nvPr/>
            </p:nvGrpSpPr>
            <p:grpSpPr>
              <a:xfrm>
                <a:off x="1154234" y="2407218"/>
                <a:ext cx="1400282" cy="234382"/>
                <a:chOff x="1154234" y="2407218"/>
                <a:chExt cx="1400282" cy="234382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87EA532E-19A5-4A98-8C1E-DC263207B6DE}"/>
                    </a:ext>
                  </a:extLst>
                </p:cNvPr>
                <p:cNvSpPr/>
                <p:nvPr/>
              </p:nvSpPr>
              <p:spPr>
                <a:xfrm>
                  <a:off x="1154234" y="2407218"/>
                  <a:ext cx="1243395" cy="23438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B83EAA4A-ABE9-4168-AA3E-D6DA98166729}"/>
                    </a:ext>
                  </a:extLst>
                </p:cNvPr>
                <p:cNvSpPr/>
                <p:nvPr/>
              </p:nvSpPr>
              <p:spPr>
                <a:xfrm>
                  <a:off x="2315506" y="2407218"/>
                  <a:ext cx="239010" cy="2343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/>
                    <a:t>▼</a:t>
                  </a:r>
                </a:p>
              </p:txBody>
            </p:sp>
          </p:grp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2D83E41-67B3-4E84-B842-8CB8D4B5012C}"/>
                </a:ext>
              </a:extLst>
            </p:cNvPr>
            <p:cNvSpPr txBox="1"/>
            <p:nvPr/>
          </p:nvSpPr>
          <p:spPr>
            <a:xfrm>
              <a:off x="1379987" y="3552299"/>
              <a:ext cx="627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주차 </a:t>
              </a:r>
              <a:r>
                <a:rPr lang="en-US" altLang="ko-KR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:</a:t>
              </a: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1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관리</a:t>
            </a: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F0163D-3A83-4181-8BA9-D2577ABDBA20}"/>
              </a:ext>
            </a:extLst>
          </p:cNvPr>
          <p:cNvSpPr txBox="1"/>
          <p:nvPr/>
        </p:nvSpPr>
        <p:spPr>
          <a:xfrm>
            <a:off x="882000" y="1072030"/>
            <a:ext cx="19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공지사항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263E49-ED75-493B-BAC3-4415E41773A4}"/>
              </a:ext>
            </a:extLst>
          </p:cNvPr>
          <p:cNvSpPr txBox="1"/>
          <p:nvPr/>
        </p:nvSpPr>
        <p:spPr>
          <a:xfrm>
            <a:off x="4388400" y="1072030"/>
            <a:ext cx="2107819" cy="37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공지사항 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7695F0-EE4E-4401-82EB-C4410C76CA3A}"/>
              </a:ext>
            </a:extLst>
          </p:cNvPr>
          <p:cNvSpPr txBox="1"/>
          <p:nvPr/>
        </p:nvSpPr>
        <p:spPr>
          <a:xfrm>
            <a:off x="7772400" y="1027929"/>
            <a:ext cx="19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내용 입력하기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E44DC4E-F5EA-4A92-80A6-A5FA0A274A6F}"/>
              </a:ext>
            </a:extLst>
          </p:cNvPr>
          <p:cNvSpPr txBox="1"/>
          <p:nvPr/>
        </p:nvSpPr>
        <p:spPr>
          <a:xfrm>
            <a:off x="5853384" y="6101361"/>
            <a:ext cx="16962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채팅창 나가기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DFEBBC-2F18-48F7-9C3D-00257FEC4EDE}"/>
              </a:ext>
            </a:extLst>
          </p:cNvPr>
          <p:cNvGrpSpPr>
            <a:grpSpLocks/>
          </p:cNvGrpSpPr>
          <p:nvPr/>
        </p:nvGrpSpPr>
        <p:grpSpPr>
          <a:xfrm>
            <a:off x="504000" y="1440000"/>
            <a:ext cx="2853112" cy="5040000"/>
            <a:chOff x="843643" y="1440000"/>
            <a:chExt cx="2853112" cy="504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EBE7956-3DF9-4D32-8739-2CE3D8BDE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00" y="1440000"/>
              <a:ext cx="2835000" cy="50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29569A9-2EF6-4D06-B1E8-AF65CFAB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3891" y="2858488"/>
              <a:ext cx="4414474" cy="282854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EF8AC2-AD39-49D9-A4AA-F338745764BD}"/>
                </a:ext>
              </a:extLst>
            </p:cNvPr>
            <p:cNvSpPr/>
            <p:nvPr/>
          </p:nvSpPr>
          <p:spPr>
            <a:xfrm>
              <a:off x="1739746" y="3957775"/>
              <a:ext cx="119135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주방</a:t>
              </a:r>
              <a:endParaRPr lang="en-US" altLang="ko-KR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D54E8A93-1B84-42DF-BC8F-10A9CF97919B}"/>
                </a:ext>
              </a:extLst>
            </p:cNvPr>
            <p:cNvSpPr/>
            <p:nvPr/>
          </p:nvSpPr>
          <p:spPr>
            <a:xfrm rot="8100000">
              <a:off x="1877023" y="299303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7" name="눈물 방울 46">
              <a:extLst>
                <a:ext uri="{FF2B5EF4-FFF2-40B4-BE49-F238E27FC236}">
                  <a16:creationId xmlns:a16="http://schemas.microsoft.com/office/drawing/2014/main" id="{E2D9F1CC-27CE-41AF-840E-E9EB24CEE626}"/>
                </a:ext>
              </a:extLst>
            </p:cNvPr>
            <p:cNvSpPr/>
            <p:nvPr/>
          </p:nvSpPr>
          <p:spPr>
            <a:xfrm rot="8100000">
              <a:off x="2065142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9AF89B23-C889-4C81-9E3D-A2D908C288BD}"/>
                </a:ext>
              </a:extLst>
            </p:cNvPr>
            <p:cNvSpPr/>
            <p:nvPr/>
          </p:nvSpPr>
          <p:spPr>
            <a:xfrm rot="8100000">
              <a:off x="2258023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9" name="눈물 방울 48">
              <a:extLst>
                <a:ext uri="{FF2B5EF4-FFF2-40B4-BE49-F238E27FC236}">
                  <a16:creationId xmlns:a16="http://schemas.microsoft.com/office/drawing/2014/main" id="{CDB62AC1-DA84-4702-8326-FB4865831A6F}"/>
                </a:ext>
              </a:extLst>
            </p:cNvPr>
            <p:cNvSpPr/>
            <p:nvPr/>
          </p:nvSpPr>
          <p:spPr>
            <a:xfrm rot="8100000">
              <a:off x="1686523" y="299303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6D3AD3BE-8251-48BB-89DF-E1F1EBCFECDF}"/>
                </a:ext>
              </a:extLst>
            </p:cNvPr>
            <p:cNvSpPr/>
            <p:nvPr/>
          </p:nvSpPr>
          <p:spPr>
            <a:xfrm rot="8100000">
              <a:off x="2448523" y="299303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B2F584D8-C73A-4B72-B217-52E3F8069F7B}"/>
                </a:ext>
              </a:extLst>
            </p:cNvPr>
            <p:cNvSpPr/>
            <p:nvPr/>
          </p:nvSpPr>
          <p:spPr>
            <a:xfrm rot="8100000">
              <a:off x="2636643" y="2992558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눈물 방울 51">
              <a:extLst>
                <a:ext uri="{FF2B5EF4-FFF2-40B4-BE49-F238E27FC236}">
                  <a16:creationId xmlns:a16="http://schemas.microsoft.com/office/drawing/2014/main" id="{D1036EE6-E8B6-4DE3-B0DD-C3659874ECA5}"/>
                </a:ext>
              </a:extLst>
            </p:cNvPr>
            <p:cNvSpPr/>
            <p:nvPr/>
          </p:nvSpPr>
          <p:spPr>
            <a:xfrm rot="8100000">
              <a:off x="2827142" y="29904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D8A120D9-0948-418A-B164-8620D7210629}"/>
                </a:ext>
              </a:extLst>
            </p:cNvPr>
            <p:cNvSpPr/>
            <p:nvPr/>
          </p:nvSpPr>
          <p:spPr>
            <a:xfrm rot="18900000">
              <a:off x="1877023" y="569099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B86EBA7-27ED-4313-888B-A8D50637C775}"/>
                </a:ext>
              </a:extLst>
            </p:cNvPr>
            <p:cNvSpPr/>
            <p:nvPr/>
          </p:nvSpPr>
          <p:spPr>
            <a:xfrm rot="18900000">
              <a:off x="2065142" y="5690993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눈물 방울 54">
              <a:extLst>
                <a:ext uri="{FF2B5EF4-FFF2-40B4-BE49-F238E27FC236}">
                  <a16:creationId xmlns:a16="http://schemas.microsoft.com/office/drawing/2014/main" id="{20A6A5D9-2CC7-4407-8DE3-D0BA1DDF77D2}"/>
                </a:ext>
              </a:extLst>
            </p:cNvPr>
            <p:cNvSpPr/>
            <p:nvPr/>
          </p:nvSpPr>
          <p:spPr>
            <a:xfrm rot="18900000">
              <a:off x="2258023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596142C-5488-49A5-9EC3-CD5FBFE18D95}"/>
                </a:ext>
              </a:extLst>
            </p:cNvPr>
            <p:cNvSpPr/>
            <p:nvPr/>
          </p:nvSpPr>
          <p:spPr>
            <a:xfrm rot="18900000">
              <a:off x="1686523" y="5690993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5963D1C9-CFFD-48DC-B2EA-F63357358A9A}"/>
                </a:ext>
              </a:extLst>
            </p:cNvPr>
            <p:cNvSpPr/>
            <p:nvPr/>
          </p:nvSpPr>
          <p:spPr>
            <a:xfrm rot="18900000">
              <a:off x="2448523" y="569099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눈물 방울 57">
              <a:extLst>
                <a:ext uri="{FF2B5EF4-FFF2-40B4-BE49-F238E27FC236}">
                  <a16:creationId xmlns:a16="http://schemas.microsoft.com/office/drawing/2014/main" id="{1E9A55BF-68FC-4272-A6AC-9F6A86077C23}"/>
                </a:ext>
              </a:extLst>
            </p:cNvPr>
            <p:cNvSpPr/>
            <p:nvPr/>
          </p:nvSpPr>
          <p:spPr>
            <a:xfrm rot="18900000">
              <a:off x="2636643" y="569051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3D182E63-9986-4E0A-8749-81F3DA621A87}"/>
                </a:ext>
              </a:extLst>
            </p:cNvPr>
            <p:cNvSpPr/>
            <p:nvPr/>
          </p:nvSpPr>
          <p:spPr>
            <a:xfrm rot="18900000">
              <a:off x="2827142" y="5688372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0" name="눈물 방울 59">
              <a:extLst>
                <a:ext uri="{FF2B5EF4-FFF2-40B4-BE49-F238E27FC236}">
                  <a16:creationId xmlns:a16="http://schemas.microsoft.com/office/drawing/2014/main" id="{C4DC7C12-AB35-4ED4-A164-020964850979}"/>
                </a:ext>
              </a:extLst>
            </p:cNvPr>
            <p:cNvSpPr/>
            <p:nvPr/>
          </p:nvSpPr>
          <p:spPr>
            <a:xfrm rot="13500000">
              <a:off x="3379591" y="3702605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1" name="눈물 방울 60">
              <a:extLst>
                <a:ext uri="{FF2B5EF4-FFF2-40B4-BE49-F238E27FC236}">
                  <a16:creationId xmlns:a16="http://schemas.microsoft.com/office/drawing/2014/main" id="{1B4ADC12-CA84-4675-AC2B-3DC7754C2529}"/>
                </a:ext>
              </a:extLst>
            </p:cNvPr>
            <p:cNvSpPr/>
            <p:nvPr/>
          </p:nvSpPr>
          <p:spPr>
            <a:xfrm rot="13500000">
              <a:off x="3379593" y="3964544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2" name="눈물 방울 61">
              <a:extLst>
                <a:ext uri="{FF2B5EF4-FFF2-40B4-BE49-F238E27FC236}">
                  <a16:creationId xmlns:a16="http://schemas.microsoft.com/office/drawing/2014/main" id="{1661F907-7E8E-44C6-96F9-E5D3B3FF44D7}"/>
                </a:ext>
              </a:extLst>
            </p:cNvPr>
            <p:cNvSpPr/>
            <p:nvPr/>
          </p:nvSpPr>
          <p:spPr>
            <a:xfrm rot="13500000">
              <a:off x="3377212" y="4224101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3" name="눈물 방울 62">
              <a:extLst>
                <a:ext uri="{FF2B5EF4-FFF2-40B4-BE49-F238E27FC236}">
                  <a16:creationId xmlns:a16="http://schemas.microsoft.com/office/drawing/2014/main" id="{F04B3870-ED66-43D4-B87A-7E5953F462D6}"/>
                </a:ext>
              </a:extLst>
            </p:cNvPr>
            <p:cNvSpPr/>
            <p:nvPr/>
          </p:nvSpPr>
          <p:spPr>
            <a:xfrm rot="13500000">
              <a:off x="3377213" y="4478896"/>
              <a:ext cx="160149" cy="160149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4" name="눈물 방울 63">
              <a:extLst>
                <a:ext uri="{FF2B5EF4-FFF2-40B4-BE49-F238E27FC236}">
                  <a16:creationId xmlns:a16="http://schemas.microsoft.com/office/drawing/2014/main" id="{B1BAE8F9-3BD0-4BCF-B2E5-79DAE22AFDCB}"/>
                </a:ext>
              </a:extLst>
            </p:cNvPr>
            <p:cNvSpPr/>
            <p:nvPr/>
          </p:nvSpPr>
          <p:spPr>
            <a:xfrm rot="13500000">
              <a:off x="3377214" y="473845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5" name="눈물 방울 64">
              <a:extLst>
                <a:ext uri="{FF2B5EF4-FFF2-40B4-BE49-F238E27FC236}">
                  <a16:creationId xmlns:a16="http://schemas.microsoft.com/office/drawing/2014/main" id="{4EBCC669-5AD5-48CC-9C06-CC241E82BB57}"/>
                </a:ext>
              </a:extLst>
            </p:cNvPr>
            <p:cNvSpPr/>
            <p:nvPr/>
          </p:nvSpPr>
          <p:spPr>
            <a:xfrm rot="13500000">
              <a:off x="3377214" y="499562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6" name="눈물 방울 65">
              <a:extLst>
                <a:ext uri="{FF2B5EF4-FFF2-40B4-BE49-F238E27FC236}">
                  <a16:creationId xmlns:a16="http://schemas.microsoft.com/office/drawing/2014/main" id="{2826A026-56B8-43F8-88CD-8DA2C2CBA8C8}"/>
                </a:ext>
              </a:extLst>
            </p:cNvPr>
            <p:cNvSpPr/>
            <p:nvPr/>
          </p:nvSpPr>
          <p:spPr>
            <a:xfrm rot="2700000">
              <a:off x="1136452" y="3700816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7" name="눈물 방울 66">
              <a:extLst>
                <a:ext uri="{FF2B5EF4-FFF2-40B4-BE49-F238E27FC236}">
                  <a16:creationId xmlns:a16="http://schemas.microsoft.com/office/drawing/2014/main" id="{6E39629E-9F1D-4AAA-A293-30F34C45658D}"/>
                </a:ext>
              </a:extLst>
            </p:cNvPr>
            <p:cNvSpPr/>
            <p:nvPr/>
          </p:nvSpPr>
          <p:spPr>
            <a:xfrm rot="2700000">
              <a:off x="1136454" y="3962755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8" name="눈물 방울 67">
              <a:extLst>
                <a:ext uri="{FF2B5EF4-FFF2-40B4-BE49-F238E27FC236}">
                  <a16:creationId xmlns:a16="http://schemas.microsoft.com/office/drawing/2014/main" id="{079A59C9-03D8-42C8-8C49-6B354C3BC49F}"/>
                </a:ext>
              </a:extLst>
            </p:cNvPr>
            <p:cNvSpPr/>
            <p:nvPr/>
          </p:nvSpPr>
          <p:spPr>
            <a:xfrm rot="2700000">
              <a:off x="1134073" y="4222312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9" name="눈물 방울 68">
              <a:extLst>
                <a:ext uri="{FF2B5EF4-FFF2-40B4-BE49-F238E27FC236}">
                  <a16:creationId xmlns:a16="http://schemas.microsoft.com/office/drawing/2014/main" id="{73EEE97A-A4B0-490A-84F5-3D76801578FC}"/>
                </a:ext>
              </a:extLst>
            </p:cNvPr>
            <p:cNvSpPr/>
            <p:nvPr/>
          </p:nvSpPr>
          <p:spPr>
            <a:xfrm rot="2700000">
              <a:off x="1134074" y="4477107"/>
              <a:ext cx="160149" cy="160149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D2B7167-FD90-43F5-958D-1047458D7FDB}"/>
                </a:ext>
              </a:extLst>
            </p:cNvPr>
            <p:cNvSpPr/>
            <p:nvPr/>
          </p:nvSpPr>
          <p:spPr>
            <a:xfrm>
              <a:off x="1599511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1137A6A-3387-4906-A5FF-22882CA1058E}"/>
                </a:ext>
              </a:extLst>
            </p:cNvPr>
            <p:cNvSpPr/>
            <p:nvPr/>
          </p:nvSpPr>
          <p:spPr>
            <a:xfrm>
              <a:off x="1788486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92E6117-50F6-49D5-832B-5A92F685CEA7}"/>
                </a:ext>
              </a:extLst>
            </p:cNvPr>
            <p:cNvSpPr/>
            <p:nvPr/>
          </p:nvSpPr>
          <p:spPr>
            <a:xfrm>
              <a:off x="1977461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D8CB37-7D79-4204-8D56-6CAC541A0894}"/>
                </a:ext>
              </a:extLst>
            </p:cNvPr>
            <p:cNvSpPr/>
            <p:nvPr/>
          </p:nvSpPr>
          <p:spPr>
            <a:xfrm>
              <a:off x="2166436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5421801-5BD7-4080-9835-E202C6A55D9D}"/>
                </a:ext>
              </a:extLst>
            </p:cNvPr>
            <p:cNvSpPr/>
            <p:nvPr/>
          </p:nvSpPr>
          <p:spPr>
            <a:xfrm>
              <a:off x="2355411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1E9593E-AC10-40F3-B338-D299ED2787B6}"/>
                </a:ext>
              </a:extLst>
            </p:cNvPr>
            <p:cNvSpPr/>
            <p:nvPr/>
          </p:nvSpPr>
          <p:spPr>
            <a:xfrm>
              <a:off x="2544386" y="3391097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367936-0F52-4718-B8E5-71E9DF9D7367}"/>
                </a:ext>
              </a:extLst>
            </p:cNvPr>
            <p:cNvSpPr/>
            <p:nvPr/>
          </p:nvSpPr>
          <p:spPr>
            <a:xfrm>
              <a:off x="2733363" y="339749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A7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07BB59F-71CE-43BE-841B-6C075267F56A}"/>
                </a:ext>
              </a:extLst>
            </p:cNvPr>
            <p:cNvSpPr/>
            <p:nvPr/>
          </p:nvSpPr>
          <p:spPr>
            <a:xfrm>
              <a:off x="1605381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7053C6-846A-4455-80DF-36A7E7AE1119}"/>
                </a:ext>
              </a:extLst>
            </p:cNvPr>
            <p:cNvSpPr/>
            <p:nvPr/>
          </p:nvSpPr>
          <p:spPr>
            <a:xfrm>
              <a:off x="1794356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B02732E-86A2-4B42-8172-5273FA263969}"/>
                </a:ext>
              </a:extLst>
            </p:cNvPr>
            <p:cNvSpPr/>
            <p:nvPr/>
          </p:nvSpPr>
          <p:spPr>
            <a:xfrm>
              <a:off x="1983331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6332DE3-9CEA-456B-B54D-562274D8ECB8}"/>
                </a:ext>
              </a:extLst>
            </p:cNvPr>
            <p:cNvSpPr/>
            <p:nvPr/>
          </p:nvSpPr>
          <p:spPr>
            <a:xfrm>
              <a:off x="2172306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6B88114-99CA-4E13-BECF-3489DC2DA3D7}"/>
                </a:ext>
              </a:extLst>
            </p:cNvPr>
            <p:cNvSpPr/>
            <p:nvPr/>
          </p:nvSpPr>
          <p:spPr>
            <a:xfrm>
              <a:off x="2361281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FCC003-8AE8-4EE1-B185-DA7616F07A13}"/>
                </a:ext>
              </a:extLst>
            </p:cNvPr>
            <p:cNvSpPr/>
            <p:nvPr/>
          </p:nvSpPr>
          <p:spPr>
            <a:xfrm>
              <a:off x="2550256" y="5184369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51D305-B0F0-4B89-8EA0-72C8C522DB86}"/>
                </a:ext>
              </a:extLst>
            </p:cNvPr>
            <p:cNvSpPr/>
            <p:nvPr/>
          </p:nvSpPr>
          <p:spPr>
            <a:xfrm>
              <a:off x="2739233" y="5190771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C7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C863426-32FF-4E2A-8140-CDCF00F6F615}"/>
                </a:ext>
              </a:extLst>
            </p:cNvPr>
            <p:cNvSpPr/>
            <p:nvPr/>
          </p:nvSpPr>
          <p:spPr>
            <a:xfrm>
              <a:off x="2927595" y="3656416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A2B7932-98D1-456F-8670-771DEB86522A}"/>
                </a:ext>
              </a:extLst>
            </p:cNvPr>
            <p:cNvSpPr/>
            <p:nvPr/>
          </p:nvSpPr>
          <p:spPr>
            <a:xfrm>
              <a:off x="2925843" y="391255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A8B9F93-873B-4546-A63E-72DFA659B5F6}"/>
                </a:ext>
              </a:extLst>
            </p:cNvPr>
            <p:cNvSpPr/>
            <p:nvPr/>
          </p:nvSpPr>
          <p:spPr>
            <a:xfrm>
              <a:off x="2922339" y="4168688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41278CB-EC10-4952-90DD-FA792CFFB2E9}"/>
                </a:ext>
              </a:extLst>
            </p:cNvPr>
            <p:cNvSpPr/>
            <p:nvPr/>
          </p:nvSpPr>
          <p:spPr>
            <a:xfrm>
              <a:off x="2924091" y="442482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E5BA871-00F0-4AC6-B877-F748C05F08BC}"/>
                </a:ext>
              </a:extLst>
            </p:cNvPr>
            <p:cNvSpPr/>
            <p:nvPr/>
          </p:nvSpPr>
          <p:spPr>
            <a:xfrm>
              <a:off x="2931098" y="4680960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B5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58E4D2-CCEC-4C97-B788-5425D7D43AB5}"/>
                </a:ext>
              </a:extLst>
            </p:cNvPr>
            <p:cNvSpPr/>
            <p:nvPr/>
          </p:nvSpPr>
          <p:spPr>
            <a:xfrm>
              <a:off x="2929347" y="4937098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B6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FDC2AE-A184-40DE-9FE9-5CF29A7FF64D}"/>
                </a:ext>
              </a:extLst>
            </p:cNvPr>
            <p:cNvSpPr/>
            <p:nvPr/>
          </p:nvSpPr>
          <p:spPr>
            <a:xfrm>
              <a:off x="1400662" y="3656414"/>
              <a:ext cx="38782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D1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7159631-FC96-489F-9F8F-7FCC6189F17D}"/>
                </a:ext>
              </a:extLst>
            </p:cNvPr>
            <p:cNvSpPr/>
            <p:nvPr/>
          </p:nvSpPr>
          <p:spPr>
            <a:xfrm>
              <a:off x="1398910" y="3912550"/>
              <a:ext cx="389576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385E30-9C28-42E7-94A0-B4DFD5B01C6D}"/>
                </a:ext>
              </a:extLst>
            </p:cNvPr>
            <p:cNvSpPr/>
            <p:nvPr/>
          </p:nvSpPr>
          <p:spPr>
            <a:xfrm>
              <a:off x="1395406" y="4168686"/>
              <a:ext cx="393080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D3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B52AF4F-9C84-4480-B5E5-B2D558F528D4}"/>
                </a:ext>
              </a:extLst>
            </p:cNvPr>
            <p:cNvSpPr/>
            <p:nvPr/>
          </p:nvSpPr>
          <p:spPr>
            <a:xfrm>
              <a:off x="1397158" y="4424822"/>
              <a:ext cx="391328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D4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3BB307E-9B1B-44D9-B93A-586D38C230CA}"/>
                </a:ext>
              </a:extLst>
            </p:cNvPr>
            <p:cNvSpPr/>
            <p:nvPr/>
          </p:nvSpPr>
          <p:spPr>
            <a:xfrm>
              <a:off x="3283472" y="3651415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06FC417-926F-48BA-91D0-C8D7D289504D}"/>
                </a:ext>
              </a:extLst>
            </p:cNvPr>
            <p:cNvSpPr/>
            <p:nvPr/>
          </p:nvSpPr>
          <p:spPr>
            <a:xfrm>
              <a:off x="3274670" y="4429342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12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3D98EE2-38AA-46E9-B84D-8CCE1A491A8A}"/>
                </a:ext>
              </a:extLst>
            </p:cNvPr>
            <p:cNvSpPr/>
            <p:nvPr/>
          </p:nvSpPr>
          <p:spPr>
            <a:xfrm>
              <a:off x="1960916" y="563825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12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4FF5B7-6B64-4F6A-952F-6FF2A2F7B7C0}"/>
                </a:ext>
              </a:extLst>
            </p:cNvPr>
            <p:cNvSpPr/>
            <p:nvPr/>
          </p:nvSpPr>
          <p:spPr>
            <a:xfrm>
              <a:off x="2341139" y="563825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24</a:t>
              </a:r>
              <a:endParaRPr lang="en-US" altLang="ko-KR" sz="105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ABAC0D4-7C6C-45C5-ABA6-80B1BDFE33F6}"/>
                </a:ext>
              </a:extLst>
            </p:cNvPr>
            <p:cNvSpPr/>
            <p:nvPr/>
          </p:nvSpPr>
          <p:spPr>
            <a:xfrm>
              <a:off x="2723178" y="5638254"/>
              <a:ext cx="357585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5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A6363A1-AA84-4FB8-9868-10B8295418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43" y="2066925"/>
              <a:ext cx="1435930" cy="44130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8E4AD56-38D1-4220-993B-E0FE715C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99249">
              <a:off x="1423587" y="3745909"/>
              <a:ext cx="442600" cy="697695"/>
            </a:xfrm>
            <a:prstGeom prst="rect">
              <a:avLst/>
            </a:prstGeom>
          </p:spPr>
        </p:pic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A780744-BC78-45B5-A78B-F9150BB9F3A9}"/>
                </a:ext>
              </a:extLst>
            </p:cNvPr>
            <p:cNvSpPr/>
            <p:nvPr/>
          </p:nvSpPr>
          <p:spPr>
            <a:xfrm>
              <a:off x="2269003" y="2065525"/>
              <a:ext cx="1427752" cy="441072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0A0D15-1D66-4201-A3A3-58C3189EE595}"/>
              </a:ext>
            </a:extLst>
          </p:cNvPr>
          <p:cNvGrpSpPr/>
          <p:nvPr/>
        </p:nvGrpSpPr>
        <p:grpSpPr>
          <a:xfrm>
            <a:off x="4212000" y="1440000"/>
            <a:ext cx="3169847" cy="5040000"/>
            <a:chOff x="4296511" y="1500138"/>
            <a:chExt cx="3169847" cy="504000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58F662A-6D63-482B-9DE5-78615DCF0909}"/>
                </a:ext>
              </a:extLst>
            </p:cNvPr>
            <p:cNvGrpSpPr/>
            <p:nvPr/>
          </p:nvGrpSpPr>
          <p:grpSpPr>
            <a:xfrm>
              <a:off x="4296511" y="1500138"/>
              <a:ext cx="2888399" cy="5040000"/>
              <a:chOff x="1669760" y="667658"/>
              <a:chExt cx="2888399" cy="5040000"/>
            </a:xfrm>
          </p:grpSpPr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17485C0D-AADC-45D8-868D-1C5B407A1BAE}"/>
                  </a:ext>
                </a:extLst>
              </p:cNvPr>
              <p:cNvCxnSpPr/>
              <p:nvPr/>
            </p:nvCxnSpPr>
            <p:spPr>
              <a:xfrm>
                <a:off x="1678844" y="3003744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C026900F-2D7C-4463-9824-1C27374AFEBF}"/>
                  </a:ext>
                </a:extLst>
              </p:cNvPr>
              <p:cNvCxnSpPr/>
              <p:nvPr/>
            </p:nvCxnSpPr>
            <p:spPr>
              <a:xfrm>
                <a:off x="1687059" y="2821737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6EB92D8F-1AF2-4359-A206-D40966B6202E}"/>
                  </a:ext>
                </a:extLst>
              </p:cNvPr>
              <p:cNvGrpSpPr/>
              <p:nvPr/>
            </p:nvGrpSpPr>
            <p:grpSpPr>
              <a:xfrm>
                <a:off x="1699759" y="667658"/>
                <a:ext cx="2858400" cy="5040000"/>
                <a:chOff x="1699759" y="667658"/>
                <a:chExt cx="2858400" cy="5040000"/>
              </a:xfrm>
            </p:grpSpPr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C2715541-D5D9-43A4-BC9F-B0F5A3A9E3F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9759" y="667658"/>
                  <a:ext cx="2858400" cy="504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8CB7A169-0683-4AD0-9E03-727BE9C98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9717" y="927275"/>
                  <a:ext cx="872660" cy="316181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61838B36-7199-4A19-AAB7-7347F932F0F1}"/>
                    </a:ext>
                  </a:extLst>
                </p:cNvPr>
                <p:cNvSpPr txBox="1"/>
                <p:nvPr/>
              </p:nvSpPr>
              <p:spPr>
                <a:xfrm>
                  <a:off x="2760862" y="901574"/>
                  <a:ext cx="13285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solidFill>
                        <a:schemeClr val="bg1"/>
                      </a:solidFill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공지사항</a:t>
                  </a:r>
                </a:p>
              </p:txBody>
            </p:sp>
          </p:grp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2573657F-BFF0-432F-B500-E06D862BFEF2}"/>
                  </a:ext>
                </a:extLst>
              </p:cNvPr>
              <p:cNvCxnSpPr/>
              <p:nvPr/>
            </p:nvCxnSpPr>
            <p:spPr>
              <a:xfrm>
                <a:off x="1699759" y="1714500"/>
                <a:ext cx="2858400" cy="0"/>
              </a:xfrm>
              <a:prstGeom prst="line">
                <a:avLst/>
              </a:prstGeom>
              <a:ln w="19050">
                <a:solidFill>
                  <a:srgbClr val="DC1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4F0784-9443-4493-B0CC-E3012A2CF199}"/>
                  </a:ext>
                </a:extLst>
              </p:cNvPr>
              <p:cNvSpPr txBox="1"/>
              <p:nvPr/>
            </p:nvSpPr>
            <p:spPr>
              <a:xfrm>
                <a:off x="4114800" y="1239158"/>
                <a:ext cx="346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>
                    <a:solidFill>
                      <a:srgbClr val="DC1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</a:t>
                </a:r>
                <a:endParaRPr lang="ko-KR" altLang="en-US" sz="2400" b="1">
                  <a:solidFill>
                    <a:srgbClr val="DC1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E0693A-2C0C-406D-9B44-1AAF6B1F36D9}"/>
                  </a:ext>
                </a:extLst>
              </p:cNvPr>
              <p:cNvSpPr txBox="1"/>
              <p:nvPr/>
            </p:nvSpPr>
            <p:spPr>
              <a:xfrm>
                <a:off x="1730230" y="1353179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추가하기</a:t>
                </a: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AAD9BBB2-CC6A-4ADA-B485-C84F9CB898DA}"/>
                  </a:ext>
                </a:extLst>
              </p:cNvPr>
              <p:cNvCxnSpPr/>
              <p:nvPr/>
            </p:nvCxnSpPr>
            <p:spPr>
              <a:xfrm>
                <a:off x="1699759" y="2301037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그래픽 123" descr="남자">
                <a:extLst>
                  <a:ext uri="{FF2B5EF4-FFF2-40B4-BE49-F238E27FC236}">
                    <a16:creationId xmlns:a16="http://schemas.microsoft.com/office/drawing/2014/main" id="{17EC32F1-30A5-43F7-82B6-A560FEEC8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4098134" y="5164204"/>
                <a:ext cx="450788" cy="450788"/>
              </a:xfrm>
              <a:prstGeom prst="rect">
                <a:avLst/>
              </a:prstGeom>
            </p:spPr>
          </p:pic>
          <p:pic>
            <p:nvPicPr>
              <p:cNvPr id="143" name="그래픽 142" descr="여자">
                <a:extLst>
                  <a:ext uri="{FF2B5EF4-FFF2-40B4-BE49-F238E27FC236}">
                    <a16:creationId xmlns:a16="http://schemas.microsoft.com/office/drawing/2014/main" id="{F120E19F-64BA-494A-BF04-A8B182CEF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69760" y="5164204"/>
                <a:ext cx="479119" cy="479119"/>
              </a:xfrm>
              <a:prstGeom prst="rect">
                <a:avLst/>
              </a:prstGeom>
            </p:spPr>
          </p:pic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286C3C1E-8A8B-4098-9C2F-571C2DC055FC}"/>
                  </a:ext>
                </a:extLst>
              </p:cNvPr>
              <p:cNvCxnSpPr/>
              <p:nvPr/>
            </p:nvCxnSpPr>
            <p:spPr>
              <a:xfrm>
                <a:off x="1699759" y="2973769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5A92983-A39D-430A-9472-B7485053359A}"/>
                  </a:ext>
                </a:extLst>
              </p:cNvPr>
              <p:cNvCxnSpPr/>
              <p:nvPr/>
            </p:nvCxnSpPr>
            <p:spPr>
              <a:xfrm>
                <a:off x="1692130" y="3696725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857D1436-CD8F-4AF7-A773-6D4D669E6ADE}"/>
                  </a:ext>
                </a:extLst>
              </p:cNvPr>
              <p:cNvCxnSpPr/>
              <p:nvPr/>
            </p:nvCxnSpPr>
            <p:spPr>
              <a:xfrm>
                <a:off x="1694847" y="4407925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99293335-E6BB-4794-BBF9-D976E0586ACF}"/>
                  </a:ext>
                </a:extLst>
              </p:cNvPr>
              <p:cNvCxnSpPr/>
              <p:nvPr/>
            </p:nvCxnSpPr>
            <p:spPr>
              <a:xfrm>
                <a:off x="1694847" y="5081025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86D9A494-2209-41F4-BA5F-43666AC2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96862">
              <a:off x="7023758" y="2320390"/>
              <a:ext cx="442600" cy="697695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5A294CC-DAAF-4C6A-94F8-CC17299F5413}"/>
              </a:ext>
            </a:extLst>
          </p:cNvPr>
          <p:cNvGrpSpPr/>
          <p:nvPr/>
        </p:nvGrpSpPr>
        <p:grpSpPr>
          <a:xfrm>
            <a:off x="7920000" y="1440000"/>
            <a:ext cx="2888399" cy="5040000"/>
            <a:chOff x="1640731" y="498381"/>
            <a:chExt cx="2888399" cy="5040000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27EEC4A1-69D1-4E2D-9DDD-E3B3524520D2}"/>
                </a:ext>
              </a:extLst>
            </p:cNvPr>
            <p:cNvGrpSpPr/>
            <p:nvPr/>
          </p:nvGrpSpPr>
          <p:grpSpPr>
            <a:xfrm>
              <a:off x="1640731" y="498381"/>
              <a:ext cx="2888399" cy="5040000"/>
              <a:chOff x="1669760" y="667658"/>
              <a:chExt cx="2888399" cy="5040000"/>
            </a:xfrm>
          </p:grpSpPr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A54BD606-FC83-4467-B648-4703B35B2AD1}"/>
                  </a:ext>
                </a:extLst>
              </p:cNvPr>
              <p:cNvCxnSpPr/>
              <p:nvPr/>
            </p:nvCxnSpPr>
            <p:spPr>
              <a:xfrm>
                <a:off x="1678844" y="3003744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90E843CE-7552-4E1B-88BE-038565402937}"/>
                  </a:ext>
                </a:extLst>
              </p:cNvPr>
              <p:cNvCxnSpPr/>
              <p:nvPr/>
            </p:nvCxnSpPr>
            <p:spPr>
              <a:xfrm>
                <a:off x="1687059" y="2821737"/>
                <a:ext cx="28544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61A047D-27B7-4EB6-B092-95AAE740A21D}"/>
                  </a:ext>
                </a:extLst>
              </p:cNvPr>
              <p:cNvGrpSpPr/>
              <p:nvPr/>
            </p:nvGrpSpPr>
            <p:grpSpPr>
              <a:xfrm>
                <a:off x="1699759" y="667658"/>
                <a:ext cx="2858400" cy="5040000"/>
                <a:chOff x="1699759" y="667658"/>
                <a:chExt cx="2858400" cy="5040000"/>
              </a:xfrm>
            </p:grpSpPr>
            <p:pic>
              <p:nvPicPr>
                <p:cNvPr id="167" name="그림 166">
                  <a:extLst>
                    <a:ext uri="{FF2B5EF4-FFF2-40B4-BE49-F238E27FC236}">
                      <a16:creationId xmlns:a16="http://schemas.microsoft.com/office/drawing/2014/main" id="{E6C8BAAE-5A0B-46F8-AD0F-1F15DC95EBA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9759" y="667658"/>
                  <a:ext cx="2858400" cy="504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8" name="그림 167">
                  <a:extLst>
                    <a:ext uri="{FF2B5EF4-FFF2-40B4-BE49-F238E27FC236}">
                      <a16:creationId xmlns:a16="http://schemas.microsoft.com/office/drawing/2014/main" id="{81503FB8-CFDC-4CDC-A46E-DB30E229A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9717" y="927275"/>
                  <a:ext cx="872660" cy="316181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8030F241-29A3-4FF6-B0DD-2966A917F478}"/>
                    </a:ext>
                  </a:extLst>
                </p:cNvPr>
                <p:cNvSpPr txBox="1"/>
                <p:nvPr/>
              </p:nvSpPr>
              <p:spPr>
                <a:xfrm>
                  <a:off x="2760862" y="901574"/>
                  <a:ext cx="13285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solidFill>
                        <a:schemeClr val="bg1"/>
                      </a:solidFill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공지사항</a:t>
                  </a:r>
                </a:p>
              </p:txBody>
            </p:sp>
          </p:grp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07A5003-191C-4285-AD2E-6DD6EE1C4043}"/>
                  </a:ext>
                </a:extLst>
              </p:cNvPr>
              <p:cNvCxnSpPr/>
              <p:nvPr/>
            </p:nvCxnSpPr>
            <p:spPr>
              <a:xfrm>
                <a:off x="1699759" y="1714500"/>
                <a:ext cx="2858400" cy="0"/>
              </a:xfrm>
              <a:prstGeom prst="line">
                <a:avLst/>
              </a:prstGeom>
              <a:ln w="19050">
                <a:solidFill>
                  <a:srgbClr val="DC1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5" name="그래픽 164" descr="남자">
                <a:extLst>
                  <a:ext uri="{FF2B5EF4-FFF2-40B4-BE49-F238E27FC236}">
                    <a16:creationId xmlns:a16="http://schemas.microsoft.com/office/drawing/2014/main" id="{DDD07204-29C2-46B2-A9B6-BBE4A83DF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4098134" y="5164204"/>
                <a:ext cx="450788" cy="450788"/>
              </a:xfrm>
              <a:prstGeom prst="rect">
                <a:avLst/>
              </a:prstGeom>
            </p:spPr>
          </p:pic>
          <p:pic>
            <p:nvPicPr>
              <p:cNvPr id="166" name="그래픽 165" descr="여자">
                <a:extLst>
                  <a:ext uri="{FF2B5EF4-FFF2-40B4-BE49-F238E27FC236}">
                    <a16:creationId xmlns:a16="http://schemas.microsoft.com/office/drawing/2014/main" id="{E1475109-527B-4B53-B026-67BC89EEF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69760" y="5164204"/>
                <a:ext cx="479119" cy="479119"/>
              </a:xfrm>
              <a:prstGeom prst="rect">
                <a:avLst/>
              </a:prstGeom>
            </p:spPr>
          </p:pic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330AB3-ACCD-4349-9431-F308A5E8A725}"/>
                </a:ext>
              </a:extLst>
            </p:cNvPr>
            <p:cNvSpPr txBox="1"/>
            <p:nvPr/>
          </p:nvSpPr>
          <p:spPr>
            <a:xfrm>
              <a:off x="1676142" y="1175891"/>
              <a:ext cx="873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내용 입력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2D07009-ED1D-4486-8950-74772D389DA9}"/>
                </a:ext>
              </a:extLst>
            </p:cNvPr>
            <p:cNvSpPr/>
            <p:nvPr/>
          </p:nvSpPr>
          <p:spPr>
            <a:xfrm>
              <a:off x="1828142" y="2588125"/>
              <a:ext cx="2526780" cy="2262183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B3838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5855FDD-9D05-4CAC-8D07-D5BA3C08907A}"/>
                </a:ext>
              </a:extLst>
            </p:cNvPr>
            <p:cNvSpPr/>
            <p:nvPr/>
          </p:nvSpPr>
          <p:spPr>
            <a:xfrm>
              <a:off x="1821843" y="1898816"/>
              <a:ext cx="2526780" cy="234904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1A3EF21-58BC-445B-A6EF-7237793C2ACD}"/>
                </a:ext>
              </a:extLst>
            </p:cNvPr>
            <p:cNvSpPr txBox="1"/>
            <p:nvPr/>
          </p:nvSpPr>
          <p:spPr>
            <a:xfrm>
              <a:off x="1766731" y="1632691"/>
              <a:ext cx="627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제목 </a:t>
              </a:r>
              <a:r>
                <a:rPr lang="en-US" altLang="ko-KR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:</a:t>
              </a: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053337-F6AB-4117-84E5-3EF0BF845915}"/>
                </a:ext>
              </a:extLst>
            </p:cNvPr>
            <p:cNvSpPr txBox="1"/>
            <p:nvPr/>
          </p:nvSpPr>
          <p:spPr>
            <a:xfrm>
              <a:off x="1788505" y="2307599"/>
              <a:ext cx="627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내용 </a:t>
              </a:r>
              <a:r>
                <a:rPr lang="en-US" altLang="ko-KR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anose="02030504000101010101" pitchFamily="18" charset="-127"/>
                  <a:ea typeface="휴먼모음T" panose="02030504000101010101" pitchFamily="18" charset="-127"/>
                </a:rPr>
                <a:t>:</a:t>
              </a: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87C3E318-FB36-4627-96EF-91803F0E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80577" y="2274388"/>
              <a:ext cx="368046" cy="27971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1776F8F-B0DF-4D29-8112-50A1242D7CD3}"/>
                </a:ext>
              </a:extLst>
            </p:cNvPr>
            <p:cNvSpPr txBox="1"/>
            <p:nvPr/>
          </p:nvSpPr>
          <p:spPr>
            <a:xfrm>
              <a:off x="2430503" y="5092049"/>
              <a:ext cx="588894" cy="276999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취소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E4C4CE8-6A58-4EE4-B767-6B8E50B66E5E}"/>
                </a:ext>
              </a:extLst>
            </p:cNvPr>
            <p:cNvSpPr txBox="1"/>
            <p:nvPr/>
          </p:nvSpPr>
          <p:spPr>
            <a:xfrm>
              <a:off x="3188360" y="5092049"/>
              <a:ext cx="588894" cy="276999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095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336544" y="3136612"/>
            <a:ext cx="3518912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04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42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15BE6-CD54-40BF-86BE-D5810DAF55AA}"/>
              </a:ext>
            </a:extLst>
          </p:cNvPr>
          <p:cNvSpPr/>
          <p:nvPr/>
        </p:nvSpPr>
        <p:spPr>
          <a:xfrm>
            <a:off x="3490788" y="1518085"/>
            <a:ext cx="4733217" cy="434362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6F34A-EC49-482B-AF36-34F57F41EE53}"/>
              </a:ext>
            </a:extLst>
          </p:cNvPr>
          <p:cNvSpPr txBox="1"/>
          <p:nvPr/>
        </p:nvSpPr>
        <p:spPr>
          <a:xfrm>
            <a:off x="4818702" y="1320355"/>
            <a:ext cx="21421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  <a:endParaRPr lang="ko-KR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83CFBB2-BBBB-42A6-A817-E64181C8173E}"/>
              </a:ext>
            </a:extLst>
          </p:cNvPr>
          <p:cNvSpPr/>
          <p:nvPr/>
        </p:nvSpPr>
        <p:spPr>
          <a:xfrm>
            <a:off x="3822319" y="2435803"/>
            <a:ext cx="1760070" cy="118704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주문 정보</a:t>
            </a:r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좌석 정보</a:t>
            </a:r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B5ED48D-43DA-49D8-9C12-654012DF150E}"/>
              </a:ext>
            </a:extLst>
          </p:cNvPr>
          <p:cNvSpPr/>
          <p:nvPr/>
        </p:nvSpPr>
        <p:spPr>
          <a:xfrm>
            <a:off x="6056046" y="2438460"/>
            <a:ext cx="1849424" cy="27819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센서 좌석 인식</a:t>
            </a:r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시간 정보 확인</a:t>
            </a:r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13A38-F514-4FC9-A603-FD989F4A6C0B}"/>
              </a:ext>
            </a:extLst>
          </p:cNvPr>
          <p:cNvSpPr txBox="1"/>
          <p:nvPr/>
        </p:nvSpPr>
        <p:spPr>
          <a:xfrm>
            <a:off x="4017423" y="1918195"/>
            <a:ext cx="14076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사용자 검색 모듈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C2CE5-305D-40A7-8BEC-A0631657AC1C}"/>
              </a:ext>
            </a:extLst>
          </p:cNvPr>
          <p:cNvSpPr txBox="1"/>
          <p:nvPr/>
        </p:nvSpPr>
        <p:spPr>
          <a:xfrm>
            <a:off x="6226832" y="1933412"/>
            <a:ext cx="15078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입출력 </a:t>
            </a:r>
            <a:endParaRPr lang="en-US" altLang="ko-KR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모듈</a:t>
            </a:r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65698D4C-CDFC-49EB-938B-6185577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98" y="3574345"/>
            <a:ext cx="124681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EBCB8A-71E1-4734-BADB-D5FC49BBF692}"/>
              </a:ext>
            </a:extLst>
          </p:cNvPr>
          <p:cNvCxnSpPr>
            <a:cxnSpLocks/>
          </p:cNvCxnSpPr>
          <p:nvPr/>
        </p:nvCxnSpPr>
        <p:spPr>
          <a:xfrm>
            <a:off x="2334254" y="2465262"/>
            <a:ext cx="1172377" cy="7044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02581B-A512-45BB-97D7-1E0A7BCDA2F6}"/>
              </a:ext>
            </a:extLst>
          </p:cNvPr>
          <p:cNvCxnSpPr>
            <a:cxnSpLocks/>
          </p:cNvCxnSpPr>
          <p:nvPr/>
        </p:nvCxnSpPr>
        <p:spPr>
          <a:xfrm flipH="1" flipV="1">
            <a:off x="9802929" y="2510722"/>
            <a:ext cx="2294" cy="991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13AF9B6-BC1C-4E50-ACB5-C4CBA03BDF53}"/>
              </a:ext>
            </a:extLst>
          </p:cNvPr>
          <p:cNvCxnSpPr>
            <a:cxnSpLocks/>
          </p:cNvCxnSpPr>
          <p:nvPr/>
        </p:nvCxnSpPr>
        <p:spPr>
          <a:xfrm>
            <a:off x="10037726" y="2586390"/>
            <a:ext cx="0" cy="962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DC528B-87D5-4F83-9CBA-A4F53B9D7AB8}"/>
              </a:ext>
            </a:extLst>
          </p:cNvPr>
          <p:cNvCxnSpPr>
            <a:cxnSpLocks/>
          </p:cNvCxnSpPr>
          <p:nvPr/>
        </p:nvCxnSpPr>
        <p:spPr>
          <a:xfrm>
            <a:off x="8226299" y="3792194"/>
            <a:ext cx="10597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71B3CA-2F5A-4179-B257-E55E63AD2B08}"/>
              </a:ext>
            </a:extLst>
          </p:cNvPr>
          <p:cNvCxnSpPr>
            <a:cxnSpLocks/>
          </p:cNvCxnSpPr>
          <p:nvPr/>
        </p:nvCxnSpPr>
        <p:spPr>
          <a:xfrm flipH="1" flipV="1">
            <a:off x="8208298" y="3994950"/>
            <a:ext cx="107776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C1EC41-8641-427E-8E12-4BB70A9B9AF8}"/>
              </a:ext>
            </a:extLst>
          </p:cNvPr>
          <p:cNvSpPr txBox="1"/>
          <p:nvPr/>
        </p:nvSpPr>
        <p:spPr>
          <a:xfrm>
            <a:off x="8228594" y="3315239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45154D-8825-45FA-99D7-11B3A8ABC201}"/>
              </a:ext>
            </a:extLst>
          </p:cNvPr>
          <p:cNvSpPr txBox="1"/>
          <p:nvPr/>
        </p:nvSpPr>
        <p:spPr>
          <a:xfrm>
            <a:off x="9052198" y="2875737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B3DE5E-5D17-49FA-BCA9-40A2A18EF682}"/>
              </a:ext>
            </a:extLst>
          </p:cNvPr>
          <p:cNvSpPr txBox="1"/>
          <p:nvPr/>
        </p:nvSpPr>
        <p:spPr>
          <a:xfrm>
            <a:off x="8272715" y="4038911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응답</a:t>
            </a:r>
            <a:endParaRPr lang="en-US" altLang="ko-KR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34F751-0F92-48CB-A58A-C2E2C15B1FEF}"/>
              </a:ext>
            </a:extLst>
          </p:cNvPr>
          <p:cNvSpPr txBox="1"/>
          <p:nvPr/>
        </p:nvSpPr>
        <p:spPr>
          <a:xfrm>
            <a:off x="10046491" y="2846284"/>
            <a:ext cx="76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응답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494AB-004E-4554-AFD9-81157933B921}"/>
              </a:ext>
            </a:extLst>
          </p:cNvPr>
          <p:cNvSpPr txBox="1"/>
          <p:nvPr/>
        </p:nvSpPr>
        <p:spPr>
          <a:xfrm>
            <a:off x="2703957" y="2419982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EF585-8CC2-4D64-A238-82C0E9B4B1A4}"/>
              </a:ext>
            </a:extLst>
          </p:cNvPr>
          <p:cNvCxnSpPr>
            <a:cxnSpLocks/>
          </p:cNvCxnSpPr>
          <p:nvPr/>
        </p:nvCxnSpPr>
        <p:spPr>
          <a:xfrm flipH="1" flipV="1">
            <a:off x="2213354" y="2646875"/>
            <a:ext cx="1131052" cy="6819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A60118C-4EFD-40CD-81B2-72535A80F7AC}"/>
              </a:ext>
            </a:extLst>
          </p:cNvPr>
          <p:cNvSpPr txBox="1"/>
          <p:nvPr/>
        </p:nvSpPr>
        <p:spPr>
          <a:xfrm>
            <a:off x="2366567" y="3110690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응답</a:t>
            </a:r>
            <a:endParaRPr lang="en-US" altLang="ko-KR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ABE423-0312-454B-94E1-744DCCD0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30" y="1002076"/>
            <a:ext cx="1421032" cy="1025272"/>
          </a:xfrm>
          <a:prstGeom prst="rect">
            <a:avLst/>
          </a:prstGeom>
        </p:spPr>
      </p:pic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04F45E3C-0E41-4482-8D3A-70313DB3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0490" y="1924459"/>
            <a:ext cx="1144721" cy="1144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52D90-0883-4B83-B125-381E06F2309B}"/>
              </a:ext>
            </a:extLst>
          </p:cNvPr>
          <p:cNvSpPr txBox="1"/>
          <p:nvPr/>
        </p:nvSpPr>
        <p:spPr>
          <a:xfrm>
            <a:off x="1171547" y="3053655"/>
            <a:ext cx="86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User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69DB65-53C9-4E4E-AEFC-D22DD11ED265}"/>
              </a:ext>
            </a:extLst>
          </p:cNvPr>
          <p:cNvSpPr txBox="1"/>
          <p:nvPr/>
        </p:nvSpPr>
        <p:spPr>
          <a:xfrm>
            <a:off x="9609033" y="5176328"/>
            <a:ext cx="1152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Server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6F21AE-0114-44B2-AFB4-21CC8E548700}"/>
              </a:ext>
            </a:extLst>
          </p:cNvPr>
          <p:cNvSpPr txBox="1"/>
          <p:nvPr/>
        </p:nvSpPr>
        <p:spPr>
          <a:xfrm>
            <a:off x="9196566" y="1974570"/>
            <a:ext cx="142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Arduino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5" name="그래픽 64" descr="사용자">
            <a:extLst>
              <a:ext uri="{FF2B5EF4-FFF2-40B4-BE49-F238E27FC236}">
                <a16:creationId xmlns:a16="http://schemas.microsoft.com/office/drawing/2014/main" id="{E3ED3F7A-4328-4479-849F-E7DC06343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91682" y="4008067"/>
            <a:ext cx="1144721" cy="114472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B156A63-FE9A-4E00-BA16-9B741E94D33D}"/>
              </a:ext>
            </a:extLst>
          </p:cNvPr>
          <p:cNvSpPr txBox="1"/>
          <p:nvPr/>
        </p:nvSpPr>
        <p:spPr>
          <a:xfrm>
            <a:off x="1080000" y="5041959"/>
            <a:ext cx="122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3879DFD-9B3C-4B2B-89E3-E43DDB9890B0}"/>
              </a:ext>
            </a:extLst>
          </p:cNvPr>
          <p:cNvCxnSpPr>
            <a:cxnSpLocks/>
          </p:cNvCxnSpPr>
          <p:nvPr/>
        </p:nvCxnSpPr>
        <p:spPr>
          <a:xfrm flipV="1">
            <a:off x="2175211" y="4222301"/>
            <a:ext cx="1279477" cy="716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326508-22C9-432D-8FB9-8615364B0A80}"/>
              </a:ext>
            </a:extLst>
          </p:cNvPr>
          <p:cNvSpPr txBox="1"/>
          <p:nvPr/>
        </p:nvSpPr>
        <p:spPr>
          <a:xfrm>
            <a:off x="2333679" y="4159733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2ADF649-40C0-45CA-B87B-2FFFC6594CD8}"/>
              </a:ext>
            </a:extLst>
          </p:cNvPr>
          <p:cNvCxnSpPr>
            <a:cxnSpLocks/>
          </p:cNvCxnSpPr>
          <p:nvPr/>
        </p:nvCxnSpPr>
        <p:spPr>
          <a:xfrm flipH="1">
            <a:off x="2261080" y="4535848"/>
            <a:ext cx="1175994" cy="6270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114CAE4-B3CD-47AA-9907-480397A2F4D9}"/>
              </a:ext>
            </a:extLst>
          </p:cNvPr>
          <p:cNvSpPr txBox="1"/>
          <p:nvPr/>
        </p:nvSpPr>
        <p:spPr>
          <a:xfrm>
            <a:off x="2564944" y="4938555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응답</a:t>
            </a:r>
            <a:endParaRPr lang="en-US" altLang="ko-KR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E7BFA01-5E66-4969-8A4D-37DD21F61D74}"/>
              </a:ext>
            </a:extLst>
          </p:cNvPr>
          <p:cNvSpPr/>
          <p:nvPr/>
        </p:nvSpPr>
        <p:spPr>
          <a:xfrm>
            <a:off x="3837709" y="4280125"/>
            <a:ext cx="1727893" cy="117879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1700">
                <a:latin typeface="휴먼모음T" panose="02030504000101010101" pitchFamily="18" charset="-127"/>
                <a:ea typeface="휴먼모음T" panose="02030504000101010101" pitchFamily="18" charset="-127"/>
              </a:rPr>
              <a:t>예약 확인</a:t>
            </a:r>
            <a:endParaRPr lang="en-US" altLang="ko-KR" sz="17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1700">
                <a:latin typeface="휴먼모음T" panose="02030504000101010101" pitchFamily="18" charset="-127"/>
                <a:ea typeface="휴먼모음T" panose="02030504000101010101" pitchFamily="18" charset="-127"/>
              </a:rPr>
              <a:t>가격 측정</a:t>
            </a:r>
            <a:endParaRPr lang="en-US" altLang="ko-KR" sz="17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1700">
                <a:latin typeface="휴먼모음T" panose="02030504000101010101" pitchFamily="18" charset="-127"/>
                <a:ea typeface="휴먼모음T" panose="02030504000101010101" pitchFamily="18" charset="-127"/>
              </a:rPr>
              <a:t>시간 기능</a:t>
            </a:r>
            <a:endParaRPr lang="en-US" altLang="ko-KR" sz="17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1700">
                <a:latin typeface="휴먼모음T" panose="02030504000101010101" pitchFamily="18" charset="-127"/>
                <a:ea typeface="휴먼모음T" panose="02030504000101010101" pitchFamily="18" charset="-127"/>
              </a:rPr>
              <a:t>매출 현황</a:t>
            </a:r>
            <a:endParaRPr lang="en-US" altLang="ko-KR" sz="17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9BE80D-7331-42B7-91B3-B1D481D4A6FA}"/>
              </a:ext>
            </a:extLst>
          </p:cNvPr>
          <p:cNvSpPr txBox="1"/>
          <p:nvPr/>
        </p:nvSpPr>
        <p:spPr>
          <a:xfrm>
            <a:off x="4069334" y="3693229"/>
            <a:ext cx="14076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검색 모듈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375877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642443" y="3136612"/>
            <a:ext cx="4907113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05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046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9551" y="317862"/>
            <a:ext cx="68843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FB1C2A-EEB3-46E2-B7C3-4318B905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61" y="1161912"/>
            <a:ext cx="8651752" cy="49427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254C6-BC77-4ACD-BA7C-1B70EA47AE4D}"/>
              </a:ext>
            </a:extLst>
          </p:cNvPr>
          <p:cNvSpPr txBox="1"/>
          <p:nvPr/>
        </p:nvSpPr>
        <p:spPr>
          <a:xfrm>
            <a:off x="1520869" y="1233397"/>
            <a:ext cx="1827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데이터베이스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A249C5-5DFC-46E2-8AE2-9EDDA4F2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E764C-D99F-4C34-95BA-CFEB32FA9D5F}"/>
              </a:ext>
            </a:extLst>
          </p:cNvPr>
          <p:cNvSpPr txBox="1"/>
          <p:nvPr/>
        </p:nvSpPr>
        <p:spPr>
          <a:xfrm>
            <a:off x="1520868" y="1233399"/>
            <a:ext cx="313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흐름도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D5DC083-8F03-452C-9795-7D26D7F3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942DBF-6CF1-4E67-8D89-06FB8E81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28" y="1845835"/>
            <a:ext cx="8037526" cy="4793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5C5623C-FDF6-4B22-9060-FC09DA03A93E}"/>
              </a:ext>
            </a:extLst>
          </p:cNvPr>
          <p:cNvSpPr/>
          <p:nvPr/>
        </p:nvSpPr>
        <p:spPr>
          <a:xfrm>
            <a:off x="1869737" y="323122"/>
            <a:ext cx="338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</a:p>
        </p:txBody>
      </p:sp>
    </p:spTree>
    <p:extLst>
      <p:ext uri="{BB962C8B-B14F-4D97-AF65-F5344CB8AC3E}">
        <p14:creationId xmlns:p14="http://schemas.microsoft.com/office/powerpoint/2010/main" val="1413470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9508" y="31679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 latinLnBrk="0"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E764C-D99F-4C34-95BA-CFEB32FA9D5F}"/>
              </a:ext>
            </a:extLst>
          </p:cNvPr>
          <p:cNvSpPr txBox="1"/>
          <p:nvPr/>
        </p:nvSpPr>
        <p:spPr>
          <a:xfrm>
            <a:off x="1520868" y="1233398"/>
            <a:ext cx="298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흐름도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D5DC083-8F03-452C-9795-7D26D7F3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F3C9B1-AACA-4973-87FC-ACBC3B73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68" y="1842230"/>
            <a:ext cx="8090555" cy="438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8AA329-36F6-4263-8124-0742A51D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69" y="1753212"/>
            <a:ext cx="2743199" cy="4732851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EEC083A-A84C-4871-BB4C-4BBA0DFC14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8805" y="930218"/>
          <a:ext cx="6340656" cy="58303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17778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MainActivity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– public class Login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사용자에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대한 정보가 없을 시 사용자에 대한 정보를 입력 받아 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에 저장하는 기능</a:t>
                      </a:r>
                      <a:endParaRPr lang="en-US" altLang="ko-KR" sz="14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Login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Join(),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RegistActivity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afterTextChanged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함수는 회원가입 및 </a:t>
                      </a:r>
                      <a:r>
                        <a:rPr lang="ko-KR" altLang="en-US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로그인에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관련된 함수들 입니다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class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Login {</a:t>
                      </a:r>
                    </a:p>
                    <a:p>
                      <a:pPr algn="just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EditText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et_id,et_pw,et_pw_chk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;</a:t>
                      </a:r>
                    </a:p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String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sId,sPw,sPw_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chk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;</a:t>
                      </a:r>
                    </a:p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@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override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Protected void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onCreate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(Bundle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savedInstanceState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 {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algn="just"/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et_id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=(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EditText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findViewById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R.id.et_id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et_pw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=(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EditText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findViewById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R.id.et_password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et_pw_chk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=(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EditText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findViewById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R.id.et_Password_chk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class Join(View view) {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If(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sPw.equals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sPw_chk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)) {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/*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 확인이 </a:t>
                      </a:r>
                      <a:r>
                        <a:rPr lang="ko-KR" altLang="en-US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정상적으로됨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*/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else {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/*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 확인이 불일치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*/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}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…}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사용자의 정보가 저장된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에서 가져와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로그인을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성공시킴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58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예약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0475" y="1251573"/>
          <a:ext cx="6340656" cy="536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MainActivity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– public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class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Reserve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시간 및 좌석을 사용자가 선택한 사항에 맞추어 예약된 시간 및 좌석의 관련된 이벤트를 보여준다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Seat_Reserve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예약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Clock_Reserve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시간 예약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ShowSeatColor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예약된 좌석이나 예약되지 않은 좌석을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색깔별로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표시해주는 함수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class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Reserve {</a:t>
                      </a:r>
                    </a:p>
                    <a:p>
                      <a:pPr algn="l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datePicker.init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datePicker.getYear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datePicker.getMonth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datePicker.getDayOfMonth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()… {</a:t>
                      </a: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@Override</a:t>
                      </a: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public void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onDateChanged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DatePicker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datePicker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i1,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i2) {</a:t>
                      </a: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           t2.setText(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+"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"+(i1+1)+"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"+i2+"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");</a:t>
                      </a: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  } //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시간 예약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-&gt;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void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onSeatChanged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SeatPicker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seatPicker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j,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j1,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j2) {</a:t>
                      </a: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     //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선택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just"/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algn="just"/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…}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선택된 시간 및 좌석을 화면에 보여준다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5C7E9E3-DDD3-4C57-9A60-63DB7A95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47" y="1778378"/>
            <a:ext cx="2401853" cy="46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8" name="Text Box 3">
            <a:extLst>
              <a:ext uri="{FF2B5EF4-FFF2-40B4-BE49-F238E27FC236}">
                <a16:creationId xmlns:a16="http://schemas.microsoft.com/office/drawing/2014/main" id="{FC13A901-A46B-49EA-9581-217943665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720" y="1549586"/>
            <a:ext cx="737075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FEFF21-D670-462C-87E7-B4AC5AF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440031"/>
            <a:ext cx="540000" cy="50163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9376F-EBCD-46F8-BD79-E2BC62ECA1BE}"/>
              </a:ext>
            </a:extLst>
          </p:cNvPr>
          <p:cNvSpPr txBox="1"/>
          <p:nvPr/>
        </p:nvSpPr>
        <p:spPr>
          <a:xfrm>
            <a:off x="1696278" y="1549586"/>
            <a:ext cx="382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지난 발표에서의 지적사항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97C8A-4C3C-4109-AB9C-4C0C200D8931}"/>
              </a:ext>
            </a:extLst>
          </p:cNvPr>
          <p:cNvSpPr txBox="1"/>
          <p:nvPr/>
        </p:nvSpPr>
        <p:spPr>
          <a:xfrm>
            <a:off x="6574887" y="1572338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지적 사항에 대한 답변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F7632B8-62F0-4C60-BFFA-0FDA8F823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38" y="1496204"/>
            <a:ext cx="540000" cy="476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ADD49-22C7-43E3-9A75-C5D67450D467}"/>
              </a:ext>
            </a:extLst>
          </p:cNvPr>
          <p:cNvSpPr txBox="1"/>
          <p:nvPr/>
        </p:nvSpPr>
        <p:spPr>
          <a:xfrm>
            <a:off x="1161901" y="2279374"/>
            <a:ext cx="3979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상세설계 내용 불충분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개발 진도 빨리할 것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기능 추가 필요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상세 설계 내용 추가 보완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혼밥 생활을 개선해 줄 수 있는 기능이 필요하지 않을까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섬세 설계 필요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C44B4-E48A-40F4-8E75-2DC2035B0171}"/>
              </a:ext>
            </a:extLst>
          </p:cNvPr>
          <p:cNvSpPr txBox="1"/>
          <p:nvPr/>
        </p:nvSpPr>
        <p:spPr>
          <a:xfrm>
            <a:off x="6096000" y="2279374"/>
            <a:ext cx="4545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기존 잘못된 양식을 제거하고 제시된 양식을 토대로 충분한 양을 작성하였다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모이는 시간 및 작업투자시간 늘리겠다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채팅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공지사항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 매출시간 통계그래프를 추가하였다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4. 1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번 답변과 동일</a:t>
            </a:r>
            <a:endParaRPr lang="en-US" altLang="ko-KR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채팅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공지사항 기능을 추가하였다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수정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추가하였다</a:t>
            </a:r>
            <a:r>
              <a:rPr lang="en-US" altLang="ko-KR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ko-KR" altLang="en-US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5620B0A-9840-4C2E-9EE1-A7A2336A3F62}"/>
              </a:ext>
            </a:extLst>
          </p:cNvPr>
          <p:cNvSpPr/>
          <p:nvPr/>
        </p:nvSpPr>
        <p:spPr>
          <a:xfrm>
            <a:off x="5141843" y="1572338"/>
            <a:ext cx="781879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지적 사항</a:t>
            </a:r>
          </a:p>
        </p:txBody>
      </p:sp>
    </p:spTree>
    <p:extLst>
      <p:ext uri="{BB962C8B-B14F-4D97-AF65-F5344CB8AC3E}">
        <p14:creationId xmlns:p14="http://schemas.microsoft.com/office/powerpoint/2010/main" val="121197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예약 정보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2AF24C-3AAA-4E5C-AF8A-D7A064BF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" y="1932536"/>
            <a:ext cx="4791075" cy="3000375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0475" y="1251573"/>
          <a:ext cx="6340656" cy="44523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MainActivity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– public class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rechange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4373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시간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en-US" altLang="ko-KR" sz="1400" baseline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및 음식을</a:t>
                      </a:r>
                      <a:r>
                        <a:rPr lang="ko-KR" altLang="en-US" sz="1400" baseline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사용자의 요구사항에 맞추어 변경해준다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Seat_Change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변경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Time_Change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시간 변경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Food_Change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음식 변경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Reserve_Info_Show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: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예약 정보를 보여주는 함수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static void Reserve_Info_Show(){</a:t>
                      </a:r>
                    </a:p>
                    <a:p>
                      <a:pPr algn="just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   db.Reserve_Info();</a:t>
                      </a:r>
                    </a:p>
                    <a:p>
                      <a:pPr algn="just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   …}//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기존 예약 정보를 보여줌</a:t>
                      </a:r>
                      <a:endParaRPr lang="en-US" altLang="ko-KR" sz="1400">
                        <a:latin typeface="휴먼모음T" panose="02030504000101010101" pitchFamily="18" charset="-127"/>
                        <a:ea typeface="휴먼모음T" panose="02030504000101010101"/>
                      </a:endParaRPr>
                    </a:p>
                    <a:p>
                      <a:pPr algn="just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Static void Seat_Change(){</a:t>
                      </a:r>
                    </a:p>
                    <a:p>
                      <a:pPr algn="just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   db.Reserve_Seat=db.New_Seat</a:t>
                      </a:r>
                    </a:p>
                    <a:p>
                      <a:pPr algn="just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   …}//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좌석을 변경</a:t>
                      </a:r>
                      <a:endParaRPr lang="en-US" altLang="ko-KR" sz="1400">
                        <a:latin typeface="휴먼모음T" panose="02030504000101010101" pitchFamily="18" charset="-127"/>
                        <a:ea typeface="휴먼모음T" panose="02030504000101010101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Static void Time_Change(){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   …}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Static void Food_Change(){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/>
                        </a:rPr>
                        <a:t>  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변경된 시간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및 음식을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예약 정보에 저장한다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9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채팅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8E833E-C776-422E-95E3-EBD19FE4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45" y="1932536"/>
            <a:ext cx="2590800" cy="4048125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0475" y="1517381"/>
          <a:ext cx="6340656" cy="44608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MainActivity-public_class_chatting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7399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해당 가게에 온사람들을 대상으로 채팅방을 만들어 서로 대화를 할 수 있게 만든 기능이다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3452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Joinserver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서버와연결함수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addClient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고객이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접속하는함수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removeClient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():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고객이 방에서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나가는함수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Public_class_chatting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Public void</a:t>
                      </a:r>
                      <a:r>
                        <a:rPr lang="ko-KR" altLang="en-US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</a:t>
                      </a:r>
                      <a:r>
                        <a:rPr lang="en-US" altLang="ko-KR" sz="1400" dirty="0" err="1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joinServer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() {</a:t>
                      </a:r>
                    </a:p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if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(</a:t>
                      </a:r>
                      <a:r>
                        <a:rPr lang="en-US" altLang="ko-KR" sz="1400" dirty="0" err="1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nickName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==null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){</a:t>
                      </a:r>
                    </a:p>
                    <a:p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           </a:t>
                      </a:r>
                      <a:r>
                        <a:rPr lang="en-US" altLang="ko-KR" sz="1400" dirty="0" err="1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nickName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=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＂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혼밥남녀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"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;</a:t>
                      </a:r>
                    </a:p>
                    <a:p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       }</a:t>
                      </a:r>
                    </a:p>
                    <a:p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     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public void 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addClient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(String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nick, </a:t>
                      </a:r>
                      <a:r>
                        <a:rPr lang="en-US" altLang="ko-KR" sz="1400" dirty="0" err="1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DataOutputStream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out throws 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IOException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 {</a:t>
                      </a:r>
                    </a:p>
                    <a:p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…}//</a:t>
                      </a:r>
                      <a:r>
                        <a:rPr lang="ko-KR" altLang="en-US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고객이 접속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/>
                      </a:r>
                      <a:b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</a:b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       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public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void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</a:t>
                      </a:r>
                      <a:r>
                        <a:rPr lang="en-US" altLang="ko-KR" sz="1400" dirty="0" err="1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removeClient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휴먼모음T" panose="020B0600000101010101" charset="-127"/>
                          <a:ea typeface="휴먼모음T" panose="020B0600000101010101" charset="-127"/>
                          <a:cs typeface="+mn-cs"/>
                        </a:rPr>
                        <a:t>String</a:t>
                      </a: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 nick) {</a:t>
                      </a:r>
                      <a:b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</a:br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..}//</a:t>
                      </a:r>
                      <a:r>
                        <a:rPr lang="ko-KR" altLang="en-US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고객이 나감</a:t>
                      </a:r>
                      <a:endParaRPr lang="en-US" altLang="ko-KR" sz="1400" dirty="0">
                        <a:effectLst/>
                        <a:latin typeface="휴먼모음T" panose="020B0600000101010101" charset="-127"/>
                        <a:ea typeface="휴먼모음T" panose="020B0600000101010101" charset="-127"/>
                      </a:endParaRPr>
                    </a:p>
                    <a:p>
                      <a:r>
                        <a:rPr lang="en-US" altLang="ko-KR" sz="1400" dirty="0">
                          <a:effectLst/>
                          <a:latin typeface="휴먼모음T" panose="020B0600000101010101" charset="-127"/>
                          <a:ea typeface="휴먼모음T" panose="020B0600000101010101" charset="-127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고객이 원하는 채팅방에 접속하거나 나가는 것을 보여준다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94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시간추가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0475" y="1251573"/>
          <a:ext cx="6340656" cy="472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MainActivity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– public class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Plus_Time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5075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고객이 원하는 시간을 추가로 설정하여 기존의 고객이 남은 시간을 더하여 추가적인 시간을 설정한다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Reserv_check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member_info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Clock(), delay(),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Plus_Time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Timer()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함수는 시간을 추가하는데 쓰이는 함수이다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class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Plus_Time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{</a:t>
                      </a:r>
                    </a:p>
                    <a:p>
                      <a:pPr algn="just"/>
                      <a:r>
                        <a:rPr lang="en-US" altLang="ko-KR" sz="1400" dirty="0"/>
                        <a:t>Time now = new Time(); </a:t>
                      </a:r>
                      <a:r>
                        <a:rPr lang="en-US" altLang="ko-KR" sz="1400" dirty="0" err="1"/>
                        <a:t>now.setToNow</a:t>
                      </a:r>
                      <a:r>
                        <a:rPr lang="en-US" altLang="ko-KR" sz="1400" dirty="0"/>
                        <a:t>();</a:t>
                      </a:r>
                    </a:p>
                    <a:p>
                      <a:pPr algn="just"/>
                      <a:r>
                        <a:rPr lang="en-US" altLang="ko-KR" sz="1400" dirty="0"/>
                        <a:t>_timer= new </a:t>
                      </a:r>
                      <a:r>
                        <a:rPr lang="en-US" altLang="ko-KR" sz="1400" dirty="0" err="1"/>
                        <a:t>Count</a:t>
                      </a:r>
                      <a:r>
                        <a:rPr lang="en-US" altLang="ko-KR" sz="1400" baseline="0" dirty="0" err="1"/>
                        <a:t>DownTimer</a:t>
                      </a:r>
                      <a:r>
                        <a:rPr lang="en-US" altLang="ko-KR" sz="1400" baseline="0" dirty="0"/>
                        <a:t>(10*1000,1000) 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lang="en-US" altLang="ko-KR" sz="1400" baseline="0" dirty="0"/>
                    </a:p>
                    <a:p>
                      <a:pPr algn="just"/>
                      <a:r>
                        <a:rPr lang="en-US" altLang="ko-KR" sz="1400" baseline="0" dirty="0"/>
                        <a:t>}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New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CountDounTimer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(1000,1000) {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@override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public void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onFinish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 {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//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정해진 추가 시간이 끝나면 끝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_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text.setText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(“finished”);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lang="en-US" altLang="ko-KR" sz="14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}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…}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타이머를 통하여 정해진 추가 시간을 잰다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56056E51-C262-49B7-B084-30E2684A2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69" y="1842230"/>
            <a:ext cx="2976592" cy="40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12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메뉴 추가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1AD62F-01E1-4580-9304-FABF2205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31" y="1842230"/>
            <a:ext cx="2213102" cy="4113131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45000" y="1865894"/>
          <a:ext cx="6340656" cy="42382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MainActivity-public_class_addMeau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4586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관리자가 원하는 메뉴를 가격을 측정하여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에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저장해놓는것이다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Db.meau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메뉴가 들어 있는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onCreate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메뉴와 가격을 생성하는 함수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/>
                        </a:rPr>
                        <a:t>Public_class_addMeau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/>
                        </a:rPr>
                        <a:t>{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private void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onCreate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(){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db.meau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()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}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public void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onUpgrade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(SQL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db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,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int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oldMeau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,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int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       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newMeau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){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  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db.meau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()//</a:t>
                      </a:r>
                      <a:r>
                        <a:rPr lang="ko-KR" altLang="en-US" sz="1400" dirty="0">
                          <a:effectLst/>
                          <a:ea typeface="휴먼모음T" panose="02030504000101010101"/>
                        </a:rPr>
                        <a:t>기존의 메뉴를 삭제</a:t>
                      </a:r>
                      <a:endParaRPr lang="en-US" altLang="ko-KR" sz="1400" dirty="0">
                        <a:effectLst/>
                        <a:ea typeface="휴먼모음T" panose="02030504000101010101"/>
                      </a:endParaRP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   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  </a:t>
                      </a:r>
                      <a:r>
                        <a:rPr lang="en-US" altLang="ko-KR" sz="1400" dirty="0" err="1">
                          <a:effectLst/>
                          <a:ea typeface="휴먼모음T" panose="02030504000101010101"/>
                        </a:rPr>
                        <a:t>onCreat</a:t>
                      </a:r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()//</a:t>
                      </a:r>
                      <a:r>
                        <a:rPr lang="ko-KR" altLang="en-US" sz="1400" dirty="0">
                          <a:effectLst/>
                          <a:ea typeface="휴먼모음T" panose="02030504000101010101"/>
                        </a:rPr>
                        <a:t>새로운 메뉴를 생성</a:t>
                      </a:r>
                      <a:endParaRPr lang="en-US" altLang="ko-KR" sz="1400" dirty="0">
                        <a:effectLst/>
                        <a:ea typeface="휴먼모음T" panose="02030504000101010101"/>
                      </a:endParaRPr>
                    </a:p>
                    <a:p>
                      <a:pPr algn="just"/>
                      <a:r>
                        <a:rPr lang="en-US" altLang="ko-KR" sz="1400" dirty="0">
                          <a:effectLst/>
                          <a:ea typeface="휴먼모음T" panose="02030504000101010101"/>
                        </a:rPr>
                        <a:t>    …}</a:t>
                      </a:r>
                    </a:p>
                    <a:p>
                      <a:pPr algn="just"/>
                      <a:endParaRPr lang="en-US" altLang="ko-KR" sz="1400" dirty="0">
                        <a:effectLst/>
                        <a:ea typeface="휴먼모음T" panose="02030504000101010101"/>
                      </a:endParaRPr>
                    </a:p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/>
                        </a:rPr>
                        <a:t>}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앱을 통해서 원하는 메뉴와 가격을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선정후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에 저장 한다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942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매출관리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0475" y="1251573"/>
          <a:ext cx="6340656" cy="52972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ManageActivity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– public class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Manage_Sales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6643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하루 매출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 매출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 매출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현황을 설계된 그래프를 통해 화면에 보여준다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Day_Sales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Year_Sales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Month_Sales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Total_Price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Price()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함수는 매출 관리에 있어 쓰이는 함수다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class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Manage_Sales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static void main(String[]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args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 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/*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필요한 변수 선언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*/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Imenu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=0;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iTotal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=0;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Date d;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Month m;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Year y;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getTotal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 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itotal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=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itotal+imenu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[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].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getTotal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(); //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각 매출을 총 매출에 더함 </a:t>
                      </a:r>
                      <a:endParaRPr lang="en-US" altLang="ko-KR" sz="14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                      -&gt;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총 매출</a:t>
                      </a:r>
                      <a:endParaRPr lang="en-US" altLang="ko-KR" sz="14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return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itotal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; //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총 금액 반환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}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…}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총 매출을 계산 후 화면에 보여준다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0BC8278-3AAA-46A3-86B1-AF480934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43" y="1966289"/>
            <a:ext cx="2538763" cy="36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7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(Android)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BC4F8D-072A-441A-B27E-8831E43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" y="1186433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1B37E03F-F205-4CB2-8A13-7256E4079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69" y="1251573"/>
            <a:ext cx="7926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공지사항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CC32889-948D-4942-BC95-2EB068E9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45000" y="1571871"/>
          <a:ext cx="6340656" cy="51990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6975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5383681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BoardActivity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– public class 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5660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중요한 공지사항 혹은 글을 입력할 수 있는 게시판 기능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Write_Date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</a:t>
                      </a:r>
                      <a:r>
                        <a:rPr lang="en-US" altLang="ko-KR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Set_Content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Board(). 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함수는 글을 입력하는데 쓰인다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class Board {</a:t>
                      </a:r>
                    </a:p>
                    <a:p>
                      <a:pPr algn="just"/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private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profile_image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private string nickname;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private string title;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private Date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write_date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private string content;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void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setWrite_Content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(String content) {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lang="en-US" altLang="ko-KR" sz="14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Public View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getView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position, View </a:t>
                      </a:r>
                      <a:r>
                        <a:rPr lang="en-US" altLang="ko-KR" sz="1400" baseline="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convertView,ViewGroup</a:t>
                      </a:r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parent)  {</a:t>
                      </a:r>
                    </a:p>
                    <a:p>
                      <a:pPr algn="just"/>
                      <a:r>
                        <a:rPr lang="en-US" altLang="ko-KR" sz="1400" dirty="0" err="1">
                          <a:effectLst/>
                        </a:rPr>
                        <a:t>nickname_textView.setText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en-US" altLang="ko-KR" sz="1400" dirty="0" err="1">
                          <a:effectLst/>
                        </a:rPr>
                        <a:t>list_itemArrayList.get</a:t>
                      </a:r>
                      <a:r>
                        <a:rPr lang="en-US" altLang="ko-KR" sz="1400" dirty="0">
                          <a:effectLst/>
                        </a:rPr>
                        <a:t>(position).</a:t>
                      </a:r>
                      <a:r>
                        <a:rPr lang="en-US" altLang="ko-KR" sz="1400" dirty="0" err="1">
                          <a:effectLst/>
                        </a:rPr>
                        <a:t>getNickname</a:t>
                      </a:r>
                      <a:r>
                        <a:rPr lang="en-US" altLang="ko-KR" sz="1400" dirty="0">
                          <a:effectLst/>
                        </a:rPr>
                        <a:t>()); //</a:t>
                      </a:r>
                      <a:r>
                        <a:rPr lang="en-US" altLang="ko-KR" sz="1400" baseline="0" dirty="0">
                          <a:effectLst/>
                        </a:rPr>
                        <a:t> </a:t>
                      </a:r>
                      <a:r>
                        <a:rPr lang="ko-KR" altLang="en-US" sz="1400" baseline="0" dirty="0">
                          <a:effectLst/>
                        </a:rPr>
                        <a:t>올린 게시물 보여주기</a:t>
                      </a:r>
                      <a:endParaRPr lang="en-US" altLang="ko-KR" sz="14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return null;</a:t>
                      </a:r>
                    </a:p>
                    <a:p>
                      <a:pPr algn="just"/>
                      <a:r>
                        <a:rPr lang="en-US" altLang="ko-KR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  <a:endParaRPr lang="en-US" altLang="ko-KR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r>
                        <a:rPr lang="en-US" altLang="ko-KR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…}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입력된 공지사항 내용을 </a:t>
                      </a:r>
                      <a:r>
                        <a:rPr lang="ko-KR" altLang="en-US" sz="1400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뷰</a:t>
                      </a:r>
                      <a:r>
                        <a:rPr lang="ko-KR" altLang="en-US" sz="14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화면 출력</a:t>
                      </a:r>
                      <a:endParaRPr lang="ko-KR" altLang="en-US" sz="14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C2A5712-0D7E-448B-91D1-F63DFDBF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12" y="2039079"/>
            <a:ext cx="2381699" cy="39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73913" y="1261607"/>
            <a:ext cx="2879472" cy="529337"/>
            <a:chOff x="662400" y="1914301"/>
            <a:chExt cx="2879472" cy="529337"/>
          </a:xfrm>
        </p:grpSpPr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4CADBA63-E3EC-4A1B-AF6B-F70397CD5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000" y="2012751"/>
              <a:ext cx="233587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ko-KR" altLang="en-US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</a:t>
              </a:r>
              <a:r>
                <a:rPr lang="en-US" altLang="ko-KR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회로도</a:t>
              </a:r>
              <a:r>
                <a:rPr lang="en-US" altLang="ko-KR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B6A60A-343A-4DC3-906A-DE21113721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" y="1914301"/>
              <a:ext cx="540000" cy="47520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4B0CBD-FCB3-4F92-B4B9-6733EA709E46}"/>
              </a:ext>
            </a:extLst>
          </p:cNvPr>
          <p:cNvSpPr/>
          <p:nvPr/>
        </p:nvSpPr>
        <p:spPr>
          <a:xfrm>
            <a:off x="7118365" y="2245772"/>
            <a:ext cx="315660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2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6F58A-E208-49AA-BF5F-3E2472BF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CBB282-EB58-44E5-9723-8B7DE8FC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3" y="1889394"/>
            <a:ext cx="6069911" cy="4295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79C2C7-8E99-4448-A9FF-D4E5AB70FD22}"/>
              </a:ext>
            </a:extLst>
          </p:cNvPr>
          <p:cNvSpPr txBox="1"/>
          <p:nvPr/>
        </p:nvSpPr>
        <p:spPr>
          <a:xfrm>
            <a:off x="7180002" y="1889394"/>
            <a:ext cx="34324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타이머에 필요한 부품을 구입하여 </a:t>
            </a:r>
            <a:r>
              <a:rPr lang="ko-KR" altLang="en-US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회로도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에 따라 배선을 연결 한다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Components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Arduino </a:t>
            </a:r>
            <a:r>
              <a:rPr lang="en-US" altLang="ko-KR" sz="160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uno</a:t>
            </a:r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–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LCD Display (16 x 2) - 1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Micro Switches - 2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Bread Board –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 –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Resistors 330 &amp; 2K – 1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10EE4-2915-4D1E-BA98-BDC20283A00E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159BE0-0E67-4411-9CEA-2E58A8C577D4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(Arduino)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35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73913" y="1261607"/>
            <a:ext cx="2879472" cy="529337"/>
            <a:chOff x="662400" y="1914301"/>
            <a:chExt cx="2879472" cy="529337"/>
          </a:xfrm>
        </p:grpSpPr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4CADBA63-E3EC-4A1B-AF6B-F70397CD5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000" y="2012751"/>
              <a:ext cx="233587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ko-KR" altLang="en-US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</a:t>
              </a:r>
              <a:endParaRPr lang="en-US" altLang="ko-KR" sz="22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B6A60A-343A-4DC3-906A-DE21113721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" y="1914301"/>
              <a:ext cx="540000" cy="47520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4B0CBD-FCB3-4F92-B4B9-6733EA709E46}"/>
              </a:ext>
            </a:extLst>
          </p:cNvPr>
          <p:cNvSpPr/>
          <p:nvPr/>
        </p:nvSpPr>
        <p:spPr>
          <a:xfrm>
            <a:off x="7118365" y="2245772"/>
            <a:ext cx="315660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2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6F58A-E208-49AA-BF5F-3E2472BF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43CDB6-D3A0-468C-A440-13E93F47C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0029"/>
              </p:ext>
            </p:extLst>
          </p:nvPr>
        </p:nvGraphicFramePr>
        <p:xfrm>
          <a:off x="5945709" y="835342"/>
          <a:ext cx="5004904" cy="600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5374">
                  <a:extLst>
                    <a:ext uri="{9D8B030D-6E8A-4147-A177-3AD203B41FA5}">
                      <a16:colId xmlns:a16="http://schemas.microsoft.com/office/drawing/2014/main" val="3263333804"/>
                    </a:ext>
                  </a:extLst>
                </a:gridCol>
                <a:gridCol w="4249530">
                  <a:extLst>
                    <a:ext uri="{9D8B030D-6E8A-4147-A177-3AD203B41FA5}">
                      <a16:colId xmlns:a16="http://schemas.microsoft.com/office/drawing/2014/main" val="3076725202"/>
                    </a:ext>
                  </a:extLst>
                </a:gridCol>
              </a:tblGrid>
              <a:tr h="27872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아두이노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타이머 기능 생성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7006"/>
                  </a:ext>
                </a:extLst>
              </a:tr>
              <a:tr h="7399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  <a:endParaRPr lang="en-US" altLang="ko-KR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주기적으로 반복되는 동작을 요하는 경우에는 정확한 시간을 두고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특정한 코드가 실행될 수 있도록 타이머를 사용한다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알람처럼 시간 관련된 이벤트를 위해 설계된 함수를 사용한다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21373"/>
                  </a:ext>
                </a:extLst>
              </a:tr>
              <a:tr h="4698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delay(),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millis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micros(),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delayMicroseconds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(), tone(),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noTone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() 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함수는 시간관련 함수들이다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42798"/>
                  </a:ext>
                </a:extLst>
              </a:tr>
              <a:tr h="25930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#include &lt;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StopWatch.h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&gt;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#include &lt;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LiquidCrystal.h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&gt;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LiquidCrystal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lcd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(7, 8, 9, 10, 11, 12); 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switchPin1 = 3; 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switchPin2 = 2;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ledPin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= 13; 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val1;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val2;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(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생략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“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  “</a:t>
                      </a:r>
                    </a:p>
                    <a:p>
                      <a:pPr latinLnBrk="1"/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lcd.print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itoa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(fractional,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buf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10));              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   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lcd.setCursor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(0, 1);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   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lcd.print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("ACTUATOR TIMER");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  <a:b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</a:b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  <a:endParaRPr lang="ko-KR" altLang="en-US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41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코딩을 입력한 후 라이브러리를 포함 시켜 파일을 받아 실행한다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028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A16C957-924B-49F6-8E90-082F597E0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9" y="1889394"/>
            <a:ext cx="3641398" cy="260308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63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9A114B-4C1B-4045-9F35-797FE228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311" y="3678281"/>
            <a:ext cx="3219450" cy="1933575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obliqueBottomLef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56974A-F9CC-4939-9ED0-D6659B1F92A7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612A8-CD4E-4F4C-95AF-04012F312A4A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(Arduino)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715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73913" y="1261607"/>
            <a:ext cx="4106726" cy="529337"/>
            <a:chOff x="662400" y="1914301"/>
            <a:chExt cx="4106726" cy="529337"/>
          </a:xfrm>
        </p:grpSpPr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4CADBA63-E3EC-4A1B-AF6B-F70397CD5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5999" y="2012751"/>
              <a:ext cx="3563127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ko-KR" altLang="en-US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적외선 센서</a:t>
              </a:r>
              <a:r>
                <a:rPr lang="en-US" altLang="ko-KR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구현 결과</a:t>
              </a:r>
              <a:r>
                <a:rPr lang="en-US" altLang="ko-KR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B6A60A-343A-4DC3-906A-DE21113721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" y="1914301"/>
              <a:ext cx="540000" cy="47520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4B0CBD-FCB3-4F92-B4B9-6733EA709E46}"/>
              </a:ext>
            </a:extLst>
          </p:cNvPr>
          <p:cNvSpPr/>
          <p:nvPr/>
        </p:nvSpPr>
        <p:spPr>
          <a:xfrm>
            <a:off x="7118365" y="2245772"/>
            <a:ext cx="315660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2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6F58A-E208-49AA-BF5F-3E2472BF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D2B447-002D-4D13-8AC5-9E76A5208B67}"/>
              </a:ext>
            </a:extLst>
          </p:cNvPr>
          <p:cNvSpPr/>
          <p:nvPr/>
        </p:nvSpPr>
        <p:spPr>
          <a:xfrm>
            <a:off x="6911361" y="1966139"/>
            <a:ext cx="3923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적외선 센서를 연결한 후 </a:t>
            </a:r>
            <a:r>
              <a:rPr lang="en-US" altLang="ko-KR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Serial </a:t>
            </a:r>
            <a:r>
              <a:rPr lang="ko-KR" altLang="en-US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모니터를 사용해 </a:t>
            </a:r>
            <a:r>
              <a:rPr lang="en-US" altLang="ko-KR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ON/OFF</a:t>
            </a:r>
            <a:r>
              <a:rPr lang="ko-KR" altLang="en-US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정상적으로 되는지 확인한 후 코드를 작성한다</a:t>
            </a:r>
            <a:r>
              <a:rPr lang="en-US" altLang="ko-KR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257DB-2306-4246-A68B-327F38F36C47}"/>
              </a:ext>
            </a:extLst>
          </p:cNvPr>
          <p:cNvSpPr/>
          <p:nvPr/>
        </p:nvSpPr>
        <p:spPr>
          <a:xfrm>
            <a:off x="6911361" y="3169102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Components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Arduino </a:t>
            </a:r>
            <a:r>
              <a:rPr lang="en-US" altLang="ko-KR" sz="160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uno</a:t>
            </a:r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–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Infrared ray sensor –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 line connecter – 1</a:t>
            </a:r>
          </a:p>
          <a:p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USB cable – 1</a:t>
            </a:r>
          </a:p>
          <a:p>
            <a:r>
              <a:rPr lang="ko-KR" altLang="ko-KR" sz="160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Potentio</a:t>
            </a:r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ko-KR" sz="160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meter</a:t>
            </a:r>
            <a:r>
              <a:rPr lang="en-US" altLang="ko-KR" sz="160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- 1</a:t>
            </a:r>
          </a:p>
          <a:p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3B2247-4663-4EBB-BAC8-E95B17CEB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7" y="1966139"/>
            <a:ext cx="6381750" cy="39719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F3438F-60CF-411B-A348-2787AA91E54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6BB3F0-63D1-4465-B611-FA57B6942B83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(Arduino)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335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73913" y="1261607"/>
            <a:ext cx="2879472" cy="529337"/>
            <a:chOff x="662400" y="1914301"/>
            <a:chExt cx="2879472" cy="529337"/>
          </a:xfrm>
        </p:grpSpPr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4CADBA63-E3EC-4A1B-AF6B-F70397CD5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000" y="2012751"/>
              <a:ext cx="233587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ko-KR" altLang="en-US" sz="2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적외선 센서</a:t>
              </a:r>
              <a:endParaRPr lang="en-US" altLang="ko-KR" sz="22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B6A60A-343A-4DC3-906A-DE21113721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" y="1914301"/>
              <a:ext cx="540000" cy="47520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4B0CBD-FCB3-4F92-B4B9-6733EA709E46}"/>
              </a:ext>
            </a:extLst>
          </p:cNvPr>
          <p:cNvSpPr/>
          <p:nvPr/>
        </p:nvSpPr>
        <p:spPr>
          <a:xfrm>
            <a:off x="7118365" y="2245772"/>
            <a:ext cx="315660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2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6F58A-E208-49AA-BF5F-3E2472BF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C2CC40-36EF-4F1C-9E9E-89CCBE182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2900"/>
              </p:ext>
            </p:extLst>
          </p:nvPr>
        </p:nvGraphicFramePr>
        <p:xfrm>
          <a:off x="5279896" y="912644"/>
          <a:ext cx="5738191" cy="4738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9041">
                  <a:extLst>
                    <a:ext uri="{9D8B030D-6E8A-4147-A177-3AD203B41FA5}">
                      <a16:colId xmlns:a16="http://schemas.microsoft.com/office/drawing/2014/main" val="4100381319"/>
                    </a:ext>
                  </a:extLst>
                </a:gridCol>
                <a:gridCol w="5259150">
                  <a:extLst>
                    <a:ext uri="{9D8B030D-6E8A-4147-A177-3AD203B41FA5}">
                      <a16:colId xmlns:a16="http://schemas.microsoft.com/office/drawing/2014/main" val="340175916"/>
                    </a:ext>
                  </a:extLst>
                </a:gridCol>
              </a:tblGrid>
              <a:tr h="33306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아두이노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적외선 센서 기능 생성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03239"/>
                  </a:ext>
                </a:extLst>
              </a:tr>
              <a:tr h="3313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사람이 의자에 앉으면 적외선 센서가 몸의 동작을 감지한다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49042"/>
                  </a:ext>
                </a:extLst>
              </a:tr>
              <a:tr h="39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Setup(), loop()</a:t>
                      </a:r>
                      <a:endParaRPr lang="ko-KR" altLang="en-US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638836"/>
                  </a:ext>
                </a:extLst>
              </a:tr>
              <a:tr h="29446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pinNum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= A0; 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endParaRPr lang="en-US" altLang="ko-KR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distance = 0;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void setup() {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Serial.begin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(9600);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pinMode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(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pinNum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INPUT);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void loop() {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data = 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analogRead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pinNum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int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volt = map(data, 0, 1023, 0, 5000);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distance = (21.61/(volt-0.1696))*1000;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Serial.println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(distance);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delay(500); }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26105"/>
                  </a:ext>
                </a:extLst>
              </a:tr>
              <a:tr h="374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결과</a:t>
                      </a:r>
                      <a:endParaRPr lang="en-US" altLang="ko-KR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적외선 거리 센서로부터 </a:t>
                      </a:r>
                      <a:r>
                        <a:rPr lang="ko-KR" altLang="en-US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아두이노는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적외선 신호 값을 아날로그 데이터 형태로 </a:t>
                      </a:r>
                      <a:r>
                        <a:rPr lang="ko-KR" altLang="en-US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입력받고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 받은 적외선 </a:t>
                      </a:r>
                      <a:r>
                        <a:rPr lang="ko-KR" altLang="en-US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신호값을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물리적인 값 변환을 통해 </a:t>
                      </a:r>
                      <a:r>
                        <a:rPr lang="ko-KR" altLang="en-US" sz="140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거리값으로</a:t>
                      </a:r>
                      <a:r>
                        <a:rPr lang="ko-KR" altLang="en-US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변환시킨다</a:t>
                      </a:r>
                      <a:r>
                        <a:rPr lang="en-US" altLang="ko-KR" sz="140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3063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DFD2E6E-1AB3-4CE1-A0F7-967B76CF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53" y="4076176"/>
            <a:ext cx="2546334" cy="19817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05A9EB-1369-4693-B325-78EE8D21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7" y="2064589"/>
            <a:ext cx="2414780" cy="2348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C0D99A-D729-4315-83F8-92F044D9AE1B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7EBD3A-7443-4272-9319-E5466603C266}"/>
              </a:ext>
            </a:extLst>
          </p:cNvPr>
          <p:cNvSpPr txBox="1"/>
          <p:nvPr/>
        </p:nvSpPr>
        <p:spPr>
          <a:xfrm>
            <a:off x="1862610" y="284733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모듈 상세 설계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(Arduino)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209103" y="3136612"/>
            <a:ext cx="3773790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01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466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492559" y="3136612"/>
            <a:ext cx="520687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06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및 개발 방법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736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07157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및 개발 방법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E927-6EB7-410D-9082-91E7E4C8D001}"/>
              </a:ext>
            </a:extLst>
          </p:cNvPr>
          <p:cNvSpPr txBox="1"/>
          <p:nvPr/>
        </p:nvSpPr>
        <p:spPr>
          <a:xfrm>
            <a:off x="879985" y="1409627"/>
            <a:ext cx="121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6C59-168B-4029-850A-603B4B13E234}"/>
              </a:ext>
            </a:extLst>
          </p:cNvPr>
          <p:cNvSpPr txBox="1"/>
          <p:nvPr/>
        </p:nvSpPr>
        <p:spPr>
          <a:xfrm>
            <a:off x="980869" y="1796817"/>
            <a:ext cx="37757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OS: WindowWindow10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Server: </a:t>
            </a:r>
            <a:r>
              <a:rPr lang="en-US" altLang="ko-KR" err="1">
                <a:latin typeface="휴먼모음T" panose="02030504000101010101" pitchFamily="18" charset="-127"/>
                <a:ea typeface="휴먼모음T" panose="02030504000101010101" pitchFamily="18" charset="-127"/>
              </a:rPr>
              <a:t>Eclips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 Neon,Tomcat8.5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 : Android Studio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2.2.3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휴먼모음T" panose="02030504000101010101" pitchFamily="18" charset="-127"/>
                <a:ea typeface="휴먼모음T" panose="02030504000101010101" pitchFamily="18" charset="-127"/>
              </a:rPr>
              <a:t>DataBase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 : MySQL5.7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Arduino : Arduino R3</a:t>
            </a: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9CD49-6B7A-47D3-9C70-0AC260B79B68}"/>
              </a:ext>
            </a:extLst>
          </p:cNvPr>
          <p:cNvSpPr txBox="1"/>
          <p:nvPr/>
        </p:nvSpPr>
        <p:spPr>
          <a:xfrm>
            <a:off x="5866332" y="1403022"/>
            <a:ext cx="4681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Android Studio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를 이용한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Android App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Android mobile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기기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안드로이드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 4.4 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이상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57D91-33E7-43A2-A9F2-A1C48A1D854C}"/>
              </a:ext>
            </a:extLst>
          </p:cNvPr>
          <p:cNvSpPr txBox="1"/>
          <p:nvPr/>
        </p:nvSpPr>
        <p:spPr>
          <a:xfrm>
            <a:off x="980869" y="5008474"/>
            <a:ext cx="56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endParaRPr lang="ko-KR" altLang="en-US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B9474-1949-4D6E-BBC6-416E9ED9B381}"/>
              </a:ext>
            </a:extLst>
          </p:cNvPr>
          <p:cNvSpPr txBox="1"/>
          <p:nvPr/>
        </p:nvSpPr>
        <p:spPr>
          <a:xfrm>
            <a:off x="980869" y="5423681"/>
            <a:ext cx="314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MySQL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을 이용한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60E3D-641E-4258-BF1D-7059EA71D271}"/>
              </a:ext>
            </a:extLst>
          </p:cNvPr>
          <p:cNvSpPr txBox="1"/>
          <p:nvPr/>
        </p:nvSpPr>
        <p:spPr>
          <a:xfrm>
            <a:off x="5912645" y="1192304"/>
            <a:ext cx="148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</a:p>
          <a:p>
            <a:endParaRPr lang="ko-KR" altLang="en-US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0E0613-FE8B-498F-9019-7F071CA1CD56}"/>
              </a:ext>
            </a:extLst>
          </p:cNvPr>
          <p:cNvSpPr txBox="1"/>
          <p:nvPr/>
        </p:nvSpPr>
        <p:spPr>
          <a:xfrm>
            <a:off x="5866332" y="4115923"/>
            <a:ext cx="6008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팀원별 </a:t>
            </a:r>
            <a:r>
              <a:rPr lang="en-US" altLang="ko-KR" b="1">
                <a:latin typeface="휴먼모음T" panose="02030504000101010101" pitchFamily="18" charset="-127"/>
                <a:ea typeface="휴먼모음T" panose="02030504000101010101" pitchFamily="18" charset="-127"/>
              </a:rPr>
              <a:t>GitHub ID</a:t>
            </a:r>
          </a:p>
          <a:p>
            <a:endParaRPr lang="en-US" altLang="ko-KR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b="1">
                <a:latin typeface="휴먼모음T" panose="02030504000101010101" pitchFamily="18" charset="-127"/>
                <a:ea typeface="휴먼모음T" panose="02030504000101010101" pitchFamily="18" charset="-127"/>
              </a:rPr>
              <a:t>주소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: https://github.com/PilWooKang/graduateproject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김주형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err="1">
                <a:latin typeface="휴먼모음T" panose="02030504000101010101" pitchFamily="18" charset="-127"/>
                <a:ea typeface="휴먼모음T" panose="02030504000101010101" pitchFamily="18" charset="-127"/>
              </a:rPr>
              <a:t>KimJuHyeong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강필우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err="1">
                <a:latin typeface="휴먼모음T" panose="02030504000101010101" pitchFamily="18" charset="-127"/>
                <a:ea typeface="휴먼모음T" panose="02030504000101010101" pitchFamily="18" charset="-127"/>
              </a:rPr>
              <a:t>PilWooKang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송재호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err="1">
                <a:latin typeface="휴먼모음T" panose="02030504000101010101" pitchFamily="18" charset="-127"/>
                <a:ea typeface="휴먼모음T" panose="02030504000101010101" pitchFamily="18" charset="-127"/>
              </a:rPr>
              <a:t>dondsc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오준혁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err="1">
                <a:latin typeface="휴먼모음T" panose="02030504000101010101" pitchFamily="18" charset="-127"/>
                <a:ea typeface="휴먼모음T" panose="02030504000101010101" pitchFamily="18" charset="-127"/>
              </a:rPr>
              <a:t>ohjunhyeok</a:t>
            </a:r>
            <a:endParaRPr lang="en-US" altLang="ko-KR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969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07157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 및 개발 방법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E927-6EB7-410D-9082-91E7E4C8D001}"/>
              </a:ext>
            </a:extLst>
          </p:cNvPr>
          <p:cNvSpPr txBox="1"/>
          <p:nvPr/>
        </p:nvSpPr>
        <p:spPr>
          <a:xfrm>
            <a:off x="879984" y="1409626"/>
            <a:ext cx="96675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개발 방법</a:t>
            </a:r>
            <a:endParaRPr lang="en-US" altLang="ko-KR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</a:p>
          <a:p>
            <a:pPr lvl="1"/>
            <a:r>
              <a:rPr lang="en-US" altLang="ko-KR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  <a:r>
              <a:rPr lang="ko-KR" altLang="en-US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은 안드로이드 스튜디오 </a:t>
            </a:r>
            <a:r>
              <a:rPr lang="en-US" altLang="ko-KR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9.0.4 </a:t>
            </a:r>
            <a:r>
              <a:rPr lang="ko-KR" altLang="en-US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버전을 사용하여 </a:t>
            </a:r>
            <a:r>
              <a:rPr lang="en-US" altLang="ko-KR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  <a:r>
              <a:rPr lang="ko-KR" altLang="en-US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구성하고 해당 </a:t>
            </a:r>
            <a:r>
              <a:rPr lang="en-US" altLang="ko-KR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  <a:r>
              <a:rPr lang="ko-KR" altLang="en-US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  대한 이벤트 발생은 서버 및 </a:t>
            </a:r>
            <a:r>
              <a:rPr lang="en-US" altLang="ko-KR" sz="2000" b="1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mysql</a:t>
            </a:r>
            <a:r>
              <a:rPr lang="ko-KR" altLang="en-US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통해 데이터를 받을 것이다</a:t>
            </a:r>
            <a:r>
              <a:rPr lang="en-US" altLang="ko-KR" sz="20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Arduino</a:t>
            </a:r>
            <a:b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b="1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아두이노에서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 제공하는 스케치 프로그램과 오픈 소스를 이용하여 코딩을 할 것이며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b="1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우노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 보드와 적외선 센서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, LCD, 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이더넷 </a:t>
            </a:r>
            <a:r>
              <a:rPr lang="ko-KR" altLang="en-US" sz="2000" b="1" err="1">
                <a:latin typeface="휴먼모음T" panose="02030504000101010101" pitchFamily="18" charset="-127"/>
                <a:ea typeface="휴먼모음T" panose="02030504000101010101" pitchFamily="18" charset="-127"/>
              </a:rPr>
              <a:t>쉴드를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 이용하여 센서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시간 기능을 구현할 것이다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Server 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</a:p>
          <a:p>
            <a:pPr lvl="1"/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Server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는 </a:t>
            </a:r>
            <a:r>
              <a:rPr lang="en-US" altLang="ko-KR" sz="20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Apache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PHP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사용하여 서버를 구축하고 </a:t>
            </a:r>
            <a:r>
              <a:rPr lang="en-US" altLang="ko-KR" sz="2000" b="1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mysql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을 사용하여 데이터를</a:t>
            </a:r>
            <a:endParaRPr lang="en-US" altLang="ko-KR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/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저장할 것이다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lvl="1"/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의 데이터와 </a:t>
            </a:r>
            <a:r>
              <a:rPr lang="ko-KR" altLang="en-US" sz="2000" b="1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아두이노의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 센서기능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시간기능을 서버를 통해 받을 것이다</a:t>
            </a:r>
            <a:r>
              <a:rPr lang="en-US" altLang="ko-KR" sz="2000" b="1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sz="20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6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260398" y="3136612"/>
            <a:ext cx="3671198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07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데모 환경 설계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112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07157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데모 환경 설계</a:t>
            </a:r>
            <a:endParaRPr lang="en-US" altLang="ko-KR" sz="2800" b="1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8601" y="2473510"/>
            <a:ext cx="1785938" cy="3571875"/>
            <a:chOff x="782608" y="1834255"/>
            <a:chExt cx="956388" cy="19127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08" y="1834255"/>
              <a:ext cx="956388" cy="191277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19" y="2065019"/>
              <a:ext cx="815461" cy="147066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16951" y="2483202"/>
              <a:ext cx="1288134" cy="8155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1041616" y="2799700"/>
              <a:ext cx="476598" cy="2801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주방</a:t>
              </a:r>
              <a:endParaRPr lang="en-US" altLang="ko-KR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31" name="눈물 방울 30"/>
            <p:cNvSpPr/>
            <p:nvPr/>
          </p:nvSpPr>
          <p:spPr>
            <a:xfrm rot="8100000">
              <a:off x="1148059" y="2518192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눈물 방울 31"/>
            <p:cNvSpPr/>
            <p:nvPr/>
          </p:nvSpPr>
          <p:spPr>
            <a:xfrm rot="8100000">
              <a:off x="1202169" y="2518192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3" name="눈물 방울 32"/>
            <p:cNvSpPr/>
            <p:nvPr/>
          </p:nvSpPr>
          <p:spPr>
            <a:xfrm rot="8100000">
              <a:off x="1257650" y="2518192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눈물 방울 33"/>
            <p:cNvSpPr/>
            <p:nvPr/>
          </p:nvSpPr>
          <p:spPr>
            <a:xfrm rot="8100000">
              <a:off x="1093263" y="2518192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5" name="눈물 방울 34"/>
            <p:cNvSpPr/>
            <p:nvPr/>
          </p:nvSpPr>
          <p:spPr>
            <a:xfrm rot="8100000">
              <a:off x="1312445" y="2518191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6" name="눈물 방울 35"/>
            <p:cNvSpPr/>
            <p:nvPr/>
          </p:nvSpPr>
          <p:spPr>
            <a:xfrm rot="8100000">
              <a:off x="1366556" y="2518052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7" name="눈물 방울 36"/>
            <p:cNvSpPr/>
            <p:nvPr/>
          </p:nvSpPr>
          <p:spPr>
            <a:xfrm rot="8100000">
              <a:off x="1421351" y="2517427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눈물 방울 37"/>
            <p:cNvSpPr/>
            <p:nvPr/>
          </p:nvSpPr>
          <p:spPr>
            <a:xfrm rot="18900000">
              <a:off x="1148059" y="3305450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눈물 방울 38"/>
            <p:cNvSpPr/>
            <p:nvPr/>
          </p:nvSpPr>
          <p:spPr>
            <a:xfrm rot="18900000">
              <a:off x="1202169" y="3305449"/>
              <a:ext cx="46065" cy="46731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눈물 방울 39"/>
            <p:cNvSpPr/>
            <p:nvPr/>
          </p:nvSpPr>
          <p:spPr>
            <a:xfrm rot="18900000">
              <a:off x="1257650" y="3305449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눈물 방울 40"/>
            <p:cNvSpPr/>
            <p:nvPr/>
          </p:nvSpPr>
          <p:spPr>
            <a:xfrm rot="18900000">
              <a:off x="1093263" y="3305449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눈물 방울 41"/>
            <p:cNvSpPr/>
            <p:nvPr/>
          </p:nvSpPr>
          <p:spPr>
            <a:xfrm rot="18900000">
              <a:off x="1312445" y="3305449"/>
              <a:ext cx="46065" cy="46731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눈물 방울 42"/>
            <p:cNvSpPr/>
            <p:nvPr/>
          </p:nvSpPr>
          <p:spPr>
            <a:xfrm rot="18900000">
              <a:off x="1366556" y="3305310"/>
              <a:ext cx="46065" cy="46731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눈물 방울 43"/>
            <p:cNvSpPr/>
            <p:nvPr/>
          </p:nvSpPr>
          <p:spPr>
            <a:xfrm rot="18900000">
              <a:off x="1421351" y="3304685"/>
              <a:ext cx="46065" cy="46731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9" name="눈물 방울 58"/>
            <p:cNvSpPr/>
            <p:nvPr/>
          </p:nvSpPr>
          <p:spPr>
            <a:xfrm rot="13500000">
              <a:off x="1579925" y="2725575"/>
              <a:ext cx="46731" cy="46065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0" name="눈물 방울 59"/>
            <p:cNvSpPr/>
            <p:nvPr/>
          </p:nvSpPr>
          <p:spPr>
            <a:xfrm rot="13500000">
              <a:off x="1579926" y="2802008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1" name="눈물 방울 60"/>
            <p:cNvSpPr/>
            <p:nvPr/>
          </p:nvSpPr>
          <p:spPr>
            <a:xfrm rot="13500000">
              <a:off x="1579241" y="2877746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2" name="눈물 방울 61"/>
            <p:cNvSpPr/>
            <p:nvPr/>
          </p:nvSpPr>
          <p:spPr>
            <a:xfrm rot="13500000">
              <a:off x="1579241" y="2952095"/>
              <a:ext cx="46731" cy="46065"/>
            </a:xfrm>
            <a:prstGeom prst="teardrop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3" name="눈물 방울 62"/>
            <p:cNvSpPr/>
            <p:nvPr/>
          </p:nvSpPr>
          <p:spPr>
            <a:xfrm rot="13500000">
              <a:off x="1579241" y="3027833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4" name="눈물 방울 63"/>
            <p:cNvSpPr/>
            <p:nvPr/>
          </p:nvSpPr>
          <p:spPr>
            <a:xfrm rot="13500000">
              <a:off x="1579241" y="3102876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5" name="눈물 방울 64"/>
            <p:cNvSpPr/>
            <p:nvPr/>
          </p:nvSpPr>
          <p:spPr>
            <a:xfrm rot="2700000">
              <a:off x="934708" y="2725053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6" name="눈물 방울 65"/>
            <p:cNvSpPr/>
            <p:nvPr/>
          </p:nvSpPr>
          <p:spPr>
            <a:xfrm rot="2700000">
              <a:off x="934708" y="2801486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7" name="눈물 방울 66"/>
            <p:cNvSpPr/>
            <p:nvPr/>
          </p:nvSpPr>
          <p:spPr>
            <a:xfrm rot="2700000">
              <a:off x="934023" y="2877224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8" name="눈물 방울 67"/>
            <p:cNvSpPr/>
            <p:nvPr/>
          </p:nvSpPr>
          <p:spPr>
            <a:xfrm rot="2700000">
              <a:off x="934024" y="2951573"/>
              <a:ext cx="46731" cy="46065"/>
            </a:xfrm>
            <a:prstGeom prst="teardrop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D2B3609-BA9A-4C55-8452-21501783D9E7}"/>
              </a:ext>
            </a:extLst>
          </p:cNvPr>
          <p:cNvSpPr txBox="1"/>
          <p:nvPr/>
        </p:nvSpPr>
        <p:spPr>
          <a:xfrm>
            <a:off x="893651" y="1535195"/>
            <a:ext cx="2185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앱과 서버를 연동해 사용자와 관리자가 하는 기능을 보여준다</a:t>
            </a:r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B7BDD-06EB-4FE2-9C8C-F270264BC05E}"/>
              </a:ext>
            </a:extLst>
          </p:cNvPr>
          <p:cNvSpPr txBox="1"/>
          <p:nvPr/>
        </p:nvSpPr>
        <p:spPr>
          <a:xfrm>
            <a:off x="4151457" y="1546388"/>
            <a:ext cx="212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아크릴판으로 제작한 테이블을 보여준다</a:t>
            </a:r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2F5E6D-C9BC-4E66-8439-D0597A44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431" y="2473510"/>
            <a:ext cx="3495675" cy="2628900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2581A1ED-F048-4582-8B0F-3B1EDB48D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959024"/>
              </p:ext>
            </p:extLst>
          </p:nvPr>
        </p:nvGraphicFramePr>
        <p:xfrm>
          <a:off x="4395313" y="4602975"/>
          <a:ext cx="2502022" cy="179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468C2F-BDDA-44C5-BFB4-947EF12D9024}"/>
              </a:ext>
            </a:extLst>
          </p:cNvPr>
          <p:cNvSpPr txBox="1"/>
          <p:nvPr/>
        </p:nvSpPr>
        <p:spPr>
          <a:xfrm>
            <a:off x="7928843" y="1535194"/>
            <a:ext cx="227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60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아두이노를</a:t>
            </a:r>
            <a:r>
              <a: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 활용한 타이머</a:t>
            </a:r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사람의 유무를 측정한다</a:t>
            </a:r>
            <a:r>
              <a:rPr lang="en-US" altLang="ko-KR" sz="160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D60D88-390B-46B6-BE66-9FEDE2F42A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5221" y="2473510"/>
            <a:ext cx="2419350" cy="15525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C1F1A67-EF7B-46A2-895D-2438B4DF7F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06" y="3958131"/>
            <a:ext cx="2857500" cy="214312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DD5D970-1D94-4FC8-9799-ECB0E4512A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88361" y="3960542"/>
            <a:ext cx="2047774" cy="15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673174" y="3136612"/>
            <a:ext cx="2845651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08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업무 분담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702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19721" y="3383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업무 분담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42F58D-4F4C-4B5D-9F18-CBA177B5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993655"/>
              </p:ext>
            </p:extLst>
          </p:nvPr>
        </p:nvGraphicFramePr>
        <p:xfrm>
          <a:off x="980869" y="1855711"/>
          <a:ext cx="9967360" cy="423833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3472">
                  <a:extLst>
                    <a:ext uri="{9D8B030D-6E8A-4147-A177-3AD203B41FA5}">
                      <a16:colId xmlns:a16="http://schemas.microsoft.com/office/drawing/2014/main" val="4014515194"/>
                    </a:ext>
                  </a:extLst>
                </a:gridCol>
                <a:gridCol w="1993472">
                  <a:extLst>
                    <a:ext uri="{9D8B030D-6E8A-4147-A177-3AD203B41FA5}">
                      <a16:colId xmlns:a16="http://schemas.microsoft.com/office/drawing/2014/main" val="142913129"/>
                    </a:ext>
                  </a:extLst>
                </a:gridCol>
                <a:gridCol w="1993472">
                  <a:extLst>
                    <a:ext uri="{9D8B030D-6E8A-4147-A177-3AD203B41FA5}">
                      <a16:colId xmlns:a16="http://schemas.microsoft.com/office/drawing/2014/main" val="3077035256"/>
                    </a:ext>
                  </a:extLst>
                </a:gridCol>
                <a:gridCol w="1993472">
                  <a:extLst>
                    <a:ext uri="{9D8B030D-6E8A-4147-A177-3AD203B41FA5}">
                      <a16:colId xmlns:a16="http://schemas.microsoft.com/office/drawing/2014/main" val="2558330266"/>
                    </a:ext>
                  </a:extLst>
                </a:gridCol>
                <a:gridCol w="1993472">
                  <a:extLst>
                    <a:ext uri="{9D8B030D-6E8A-4147-A177-3AD203B41FA5}">
                      <a16:colId xmlns:a16="http://schemas.microsoft.com/office/drawing/2014/main" val="2283277641"/>
                    </a:ext>
                  </a:extLst>
                </a:gridCol>
              </a:tblGrid>
              <a:tr h="6386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err="1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강필우</a:t>
                      </a:r>
                      <a:endParaRPr lang="ko-KR" altLang="en-US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송재호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오준혁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김주형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500079"/>
                  </a:ext>
                </a:extLst>
              </a:tr>
              <a:tr h="720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연구사례 자료 수집 및 기능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42327"/>
                  </a:ext>
                </a:extLst>
              </a:tr>
              <a:tr h="299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 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Application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Application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제작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Arduino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스키마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193259"/>
                  </a:ext>
                </a:extLst>
              </a:tr>
              <a:tr h="7955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 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 server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검색 모듈</a:t>
                      </a:r>
                      <a:endParaRPr lang="en-US" altLang="ko-KR">
                        <a:solidFill>
                          <a:sysClr val="windowText" lastClr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입출력 모듈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 server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62148"/>
                  </a:ext>
                </a:extLst>
              </a:tr>
              <a:tr h="6386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solidFill>
                            <a:sysClr val="windowText" lastClr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통합 테스트 및 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32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529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773890" y="3136612"/>
            <a:ext cx="4644220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09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수행 일정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924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19721" y="3383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수행 일정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C3005BB-1DF6-4C4E-9ED1-B9498FDC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81" y="1742147"/>
            <a:ext cx="9077826" cy="3967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235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49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529432" y="3136612"/>
            <a:ext cx="5133136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10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필요 기술 및 참고 문헌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28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7" name="Text Box 2">
            <a:extLst>
              <a:ext uri="{FF2B5EF4-FFF2-40B4-BE49-F238E27FC236}">
                <a16:creationId xmlns:a16="http://schemas.microsoft.com/office/drawing/2014/main" id="{E8C9F47A-E916-4BDB-A6D7-611F59011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000" y="1549586"/>
            <a:ext cx="96812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배경</a:t>
            </a:r>
            <a:endParaRPr lang="en-US" altLang="ko-KR" sz="30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FC13A901-A46B-49EA-9581-217943665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720" y="1549586"/>
            <a:ext cx="7370757" cy="1755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바쁘게 흘러가는 현대생활 속에서 </a:t>
            </a:r>
            <a:r>
              <a:rPr lang="ko-KR" alt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혼밥족이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늘어나는 추세이다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최근 최저임금 인상에 따른 자영업 종사자들의 인건비 문제가 우려되고있다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FEFF21-D670-462C-87E7-B4AC5AF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549586"/>
            <a:ext cx="540000" cy="50163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47C8B4-E6F7-4D64-BF8E-E086CA2B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20" y="4037411"/>
            <a:ext cx="3095000" cy="1757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06BC40-1399-42D3-AE8C-6921AB6A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802" y="3284179"/>
            <a:ext cx="4638675" cy="2895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1735152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19721" y="3383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필요 기술 및 참고 문헌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FFD96435-F7DF-4961-A221-5DF04A4F3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2090172"/>
            <a:ext cx="645226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스마트폰으로 제어하는 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복두출판사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101 (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한빛미디어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안드로이드 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웨어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애플리케이션 개발 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에어콘출판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595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5F108-FE22-4C99-90AA-BA3E8859F35D}"/>
              </a:ext>
            </a:extLst>
          </p:cNvPr>
          <p:cNvSpPr txBox="1"/>
          <p:nvPr/>
        </p:nvSpPr>
        <p:spPr>
          <a:xfrm>
            <a:off x="4718889" y="3075057"/>
            <a:ext cx="268119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Thank</a:t>
            </a:r>
            <a:r>
              <a:rPr lang="ko-KR" altLang="en-US" sz="4000" b="1" ker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4000" b="1" ker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You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32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806" y="6336121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1CAF81-DC02-47F8-AD65-198C870B2C77}"/>
              </a:ext>
            </a:extLst>
          </p:cNvPr>
          <p:cNvGrpSpPr/>
          <p:nvPr/>
        </p:nvGrpSpPr>
        <p:grpSpPr>
          <a:xfrm>
            <a:off x="890817" y="3277450"/>
            <a:ext cx="9849486" cy="2420025"/>
            <a:chOff x="994055" y="1787865"/>
            <a:chExt cx="9849486" cy="24200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6F9AFD6-D119-48E2-8C3C-9977352668D5}"/>
                </a:ext>
              </a:extLst>
            </p:cNvPr>
            <p:cNvGrpSpPr/>
            <p:nvPr/>
          </p:nvGrpSpPr>
          <p:grpSpPr>
            <a:xfrm>
              <a:off x="994055" y="1787865"/>
              <a:ext cx="9849486" cy="1509924"/>
              <a:chOff x="994055" y="1787865"/>
              <a:chExt cx="9849486" cy="1509924"/>
            </a:xfrm>
          </p:grpSpPr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3E7DC080-6989-48AB-9B95-C083314EF1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057" y="1787865"/>
                <a:ext cx="968129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목표</a:t>
                </a:r>
                <a:endParaRPr lang="en-US" altLang="ko-KR" sz="3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36" name="Text Box 3">
                <a:extLst>
                  <a:ext uri="{FF2B5EF4-FFF2-40B4-BE49-F238E27FC236}">
                    <a16:creationId xmlns:a16="http://schemas.microsoft.com/office/drawing/2014/main" id="{8D20F01C-5560-4B2F-A245-7C2A7A34A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2784" y="1819114"/>
                <a:ext cx="7370757" cy="1478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F6400"/>
                        </a:gs>
                        <a:gs pos="100000">
                          <a:srgbClr val="FFC800"/>
                        </a:gs>
                      </a:gsLst>
                      <a:lin ang="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646464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혼밥족들이</a:t>
                </a:r>
                <a:r>
                  <a:rPr lang="ko-KR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점점 증가하는 추세이므로 그들을 위한 다양한 서비스를 제공하고자 한다</a:t>
                </a:r>
                <a:r>
                  <a:rPr lang="en-US" altLang="ko-KR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</a:t>
                </a:r>
              </a:p>
              <a:p>
                <a:pPr marL="342900" indent="-3429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아두이노를</a:t>
                </a:r>
                <a:r>
                  <a:rPr lang="ko-KR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통해 좌석의 여부를 센서로 자동인식을 할 수 있어 식당의 회전력을 높이고자 한다</a:t>
                </a:r>
                <a:r>
                  <a:rPr lang="en-US" altLang="ko-KR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</a:t>
                </a:r>
              </a:p>
              <a:p>
                <a:pPr marL="342900" indent="-3429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8A1AFC5-14CE-424E-A1C2-ABCC5509C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4055" y="1824645"/>
                <a:ext cx="540000" cy="476095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446E5F6-6AB6-43A8-BA4A-EF5E8A7B9C6F}"/>
                </a:ext>
              </a:extLst>
            </p:cNvPr>
            <p:cNvGrpSpPr/>
            <p:nvPr/>
          </p:nvGrpSpPr>
          <p:grpSpPr>
            <a:xfrm>
              <a:off x="1035021" y="3467385"/>
              <a:ext cx="9808519" cy="740505"/>
              <a:chOff x="1035021" y="3467385"/>
              <a:chExt cx="9808519" cy="74050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BB6A60A-343A-4DC3-906A-DE2111372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021" y="3467385"/>
                <a:ext cx="540000" cy="501639"/>
              </a:xfrm>
              <a:prstGeom prst="rect">
                <a:avLst/>
              </a:prstGeom>
            </p:spPr>
          </p:pic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4CADBA63-E3EC-4A1B-AF6B-F70397CD51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3057" y="3516706"/>
                <a:ext cx="1852784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ko-KR" altLang="en-US" sz="3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기대효과</a:t>
                </a:r>
                <a:endParaRPr lang="en-US" altLang="ko-KR" sz="3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39" name="Text Box 3">
                <a:extLst>
                  <a:ext uri="{FF2B5EF4-FFF2-40B4-BE49-F238E27FC236}">
                    <a16:creationId xmlns:a16="http://schemas.microsoft.com/office/drawing/2014/main" id="{86D12E07-072C-45A4-AC04-E9E188F52F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2783" y="3560212"/>
                <a:ext cx="7370757" cy="6476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F6400"/>
                        </a:gs>
                        <a:gs pos="100000">
                          <a:srgbClr val="FFC800"/>
                        </a:gs>
                      </a:gsLst>
                      <a:lin ang="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646464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혼밥족들이</a:t>
                </a:r>
                <a:r>
                  <a:rPr lang="ko-KR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더욱 편안하고 빠르게 식사해결이 가능해진다</a:t>
                </a:r>
                <a:r>
                  <a:rPr lang="en-US" altLang="ko-KR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</a:t>
                </a:r>
              </a:p>
              <a:p>
                <a:pPr marL="342900" indent="-3429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자영업의 인건비 문제를 해소할 수 있다</a:t>
                </a:r>
                <a:r>
                  <a:rPr lang="en-US" altLang="ko-KR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</a:t>
                </a: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B8BFAA6-3877-4292-AC17-7DBD1F6FE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74" y="156754"/>
            <a:ext cx="4830791" cy="27615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</a:p>
        </p:txBody>
      </p:sp>
    </p:spTree>
    <p:extLst>
      <p:ext uri="{BB962C8B-B14F-4D97-AF65-F5344CB8AC3E}">
        <p14:creationId xmlns:p14="http://schemas.microsoft.com/office/powerpoint/2010/main" val="258515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5" y="2295289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942202" y="3136612"/>
            <a:ext cx="4307589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02 | </a:t>
            </a:r>
            <a:r>
              <a:rPr lang="ko-KR" altLang="en-US" sz="32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및 사례</a:t>
            </a:r>
            <a:endParaRPr lang="ko-KR" altLang="en-US" sz="3200" cap="none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2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239567"/>
            <a:ext cx="5387412" cy="404055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ABB7DC61-18EC-47CB-AD66-39941121C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1286790"/>
            <a:ext cx="55302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</a:t>
            </a:r>
            <a:endParaRPr lang="en-US" altLang="ko-KR" sz="30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A594F2-6C8D-4430-9628-024D4409DF3B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64503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30FC207-00BD-46B6-852B-EFF95AD9D5AC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EA783-75A7-4F9C-A5E3-7AF95CE226B3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2DE8EAE-91E7-4947-A315-D8615C018B0A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8774B42-816D-4090-959D-79A7718EEEBE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822C12-B27C-481F-B0A3-4C9F971272B8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6BE1A4-C8B9-44CB-B44C-262C72CC4732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A84DC0-D884-4C56-86FD-DE4ED0D963B8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D0361C-D74B-4C86-8FE7-43177C3EF835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9832A06-390C-42B2-998D-6BC04F29D2C1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13B294-BCA5-49AF-93E1-A08430F318E6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21493E4-4E95-4336-98FB-47F15C205618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B033EF-6C6D-48AA-9671-2E8B0F949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63" y="1286790"/>
            <a:ext cx="540000" cy="51473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5187C4-47A3-4FD5-8CB0-16FD0552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927E48B5-5DC9-458B-8534-02E957FE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00" y="1840788"/>
            <a:ext cx="5530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터치스크린을 통한 주문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오더 무인 포스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14D5A2CE-5CB4-46C8-88B3-8586493F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961" y="1747675"/>
            <a:ext cx="423133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오더 무인 포스 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매장에서 기다리지 않고 터치 스크린을 통한 주문 및 결제할 수 있는 서비스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D18ADE-F720-4DD2-B5E1-92EEFE6DF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15616"/>
              </p:ext>
            </p:extLst>
          </p:nvPr>
        </p:nvGraphicFramePr>
        <p:xfrm>
          <a:off x="6750961" y="3187570"/>
          <a:ext cx="4839393" cy="2872017"/>
        </p:xfrm>
        <a:graphic>
          <a:graphicData uri="http://schemas.openxmlformats.org/drawingml/2006/table">
            <a:tbl>
              <a:tblPr/>
              <a:tblGrid>
                <a:gridCol w="771824">
                  <a:extLst>
                    <a:ext uri="{9D8B030D-6E8A-4147-A177-3AD203B41FA5}">
                      <a16:colId xmlns:a16="http://schemas.microsoft.com/office/drawing/2014/main" val="3792859240"/>
                    </a:ext>
                  </a:extLst>
                </a:gridCol>
                <a:gridCol w="2036378">
                  <a:extLst>
                    <a:ext uri="{9D8B030D-6E8A-4147-A177-3AD203B41FA5}">
                      <a16:colId xmlns:a16="http://schemas.microsoft.com/office/drawing/2014/main" val="80303406"/>
                    </a:ext>
                  </a:extLst>
                </a:gridCol>
                <a:gridCol w="2031191">
                  <a:extLst>
                    <a:ext uri="{9D8B030D-6E8A-4147-A177-3AD203B41FA5}">
                      <a16:colId xmlns:a16="http://schemas.microsoft.com/office/drawing/2014/main" val="4053134884"/>
                    </a:ext>
                  </a:extLst>
                </a:gridCol>
              </a:tblGrid>
              <a:tr h="5006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오더 무인 포스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err="1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혼밥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남녀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907803"/>
                  </a:ext>
                </a:extLst>
              </a:tr>
              <a:tr h="5060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비싸다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저렴하다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7165"/>
                  </a:ext>
                </a:extLst>
              </a:tr>
              <a:tr h="7980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장소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큰 스크린 때문에 장소의 제약을 받는다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제약을 받지 않는다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090613"/>
                  </a:ext>
                </a:extLst>
              </a:tr>
              <a:tr h="1067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상황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요리가 나올 때 혹은 주문하기 위해 기다리는 소요 시간의 문제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어플을 통해 언제 어디서든지 예약 서비스를 통해 소요시간 문제 극복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093847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501BD08-222C-4DB4-8C00-B471891DC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3025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및 사례</a:t>
            </a:r>
          </a:p>
        </p:txBody>
      </p:sp>
    </p:spTree>
    <p:extLst>
      <p:ext uri="{BB962C8B-B14F-4D97-AF65-F5344CB8AC3E}">
        <p14:creationId xmlns:p14="http://schemas.microsoft.com/office/powerpoint/2010/main" val="9703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>
            <a:extLst>
              <a:ext uri="{FF2B5EF4-FFF2-40B4-BE49-F238E27FC236}">
                <a16:creationId xmlns:a16="http://schemas.microsoft.com/office/drawing/2014/main" id="{ABB7DC61-18EC-47CB-AD66-39941121C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1286790"/>
            <a:ext cx="55302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</a:t>
            </a:r>
            <a:endParaRPr lang="en-US" altLang="ko-KR" sz="30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A594F2-6C8D-4430-9628-024D4409DF3B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64503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30FC207-00BD-46B6-852B-EFF95AD9D5AC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EA783-75A7-4F9C-A5E3-7AF95CE226B3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2DE8EAE-91E7-4947-A315-D8615C018B0A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8774B42-816D-4090-959D-79A7718EEEBE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822C12-B27C-481F-B0A3-4C9F971272B8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6BE1A4-C8B9-44CB-B44C-262C72CC4732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A84DC0-D884-4C56-86FD-DE4ED0D963B8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D0361C-D74B-4C86-8FE7-43177C3EF835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9832A06-390C-42B2-998D-6BC04F29D2C1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13B294-BCA5-49AF-93E1-A08430F318E6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21493E4-4E95-4336-98FB-47F15C205618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B033EF-6C6D-48AA-9671-2E8B0F94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3" y="1286790"/>
            <a:ext cx="540000" cy="51473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5187C4-47A3-4FD5-8CB0-16FD0552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927E48B5-5DC9-458B-8534-02E957FE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00" y="1840788"/>
            <a:ext cx="5530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이디야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앱 스마트 오더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14D5A2CE-5CB4-46C8-88B3-8586493F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853" y="1840788"/>
            <a:ext cx="42313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이디야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앱 스마트 오더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매장에서 기다리지 않고 앱을 통한 주문 및 결제할 수 있는 서비스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501BD08-222C-4DB4-8C00-B471891DC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3025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7F4F26-878F-43D8-9FC4-FCD85967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4" y="2393590"/>
            <a:ext cx="2334713" cy="4073196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  <a:softEdge rad="254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691CF4-1F98-43BC-88D2-FB466CAF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597" y="2393590"/>
            <a:ext cx="2379604" cy="4073196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  <a:softEdge rad="25400"/>
          </a:effec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E2E1874-5076-4DAE-9252-408E2D9B7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78532"/>
              </p:ext>
            </p:extLst>
          </p:nvPr>
        </p:nvGraphicFramePr>
        <p:xfrm>
          <a:off x="5806853" y="3224151"/>
          <a:ext cx="6011735" cy="2314956"/>
        </p:xfrm>
        <a:graphic>
          <a:graphicData uri="http://schemas.openxmlformats.org/drawingml/2006/table">
            <a:tbl>
              <a:tblPr/>
              <a:tblGrid>
                <a:gridCol w="501682">
                  <a:extLst>
                    <a:ext uri="{9D8B030D-6E8A-4147-A177-3AD203B41FA5}">
                      <a16:colId xmlns:a16="http://schemas.microsoft.com/office/drawing/2014/main" val="2978416063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703378532"/>
                    </a:ext>
                  </a:extLst>
                </a:gridCol>
                <a:gridCol w="1929384">
                  <a:extLst>
                    <a:ext uri="{9D8B030D-6E8A-4147-A177-3AD203B41FA5}">
                      <a16:colId xmlns:a16="http://schemas.microsoft.com/office/drawing/2014/main" val="4056602612"/>
                    </a:ext>
                  </a:extLst>
                </a:gridCol>
                <a:gridCol w="3050317">
                  <a:extLst>
                    <a:ext uri="{9D8B030D-6E8A-4147-A177-3AD203B41FA5}">
                      <a16:colId xmlns:a16="http://schemas.microsoft.com/office/drawing/2014/main" val="347753169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err="1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이디야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앱 스마트 오더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err="1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혼밥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남녀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056851"/>
                  </a:ext>
                </a:extLst>
              </a:tr>
              <a:tr h="191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상황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주문 및 결제만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 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미리보기 기능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미리보기 기능을 통해 </a:t>
                      </a:r>
                      <a:r>
                        <a:rPr lang="ko-KR" altLang="en-US" sz="1300" kern="0" spc="0">
                          <a:solidFill>
                            <a:srgbClr val="FF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사용 여부 확인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가능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 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좌석 </a:t>
                      </a:r>
                      <a:r>
                        <a:rPr lang="ko-KR" altLang="en-US" sz="1300" b="1" kern="0" spc="0" err="1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예약제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기능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고객이 원하는 자리를 예약하여 사용하는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058139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668353D0-E177-4FEF-A502-8B3425233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148" y="31722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  <a:endParaRPr kumimoji="0" lang="en-US" altLang="ko-KR" sz="14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및 사례</a:t>
            </a:r>
          </a:p>
        </p:txBody>
      </p:sp>
    </p:spTree>
    <p:extLst>
      <p:ext uri="{BB962C8B-B14F-4D97-AF65-F5344CB8AC3E}">
        <p14:creationId xmlns:p14="http://schemas.microsoft.com/office/powerpoint/2010/main" val="156832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</TotalTime>
  <Words>2454</Words>
  <Application>Microsoft Office PowerPoint</Application>
  <PresentationFormat>와이드스크린</PresentationFormat>
  <Paragraphs>895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Wingdings</vt:lpstr>
      <vt:lpstr>Tahoma</vt:lpstr>
      <vt:lpstr>HY목각파임B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송재호</dc:creator>
  <cp:lastModifiedBy>Windows 사용자</cp:lastModifiedBy>
  <cp:revision>273</cp:revision>
  <dcterms:created xsi:type="dcterms:W3CDTF">2017-12-28T03:57:39Z</dcterms:created>
  <dcterms:modified xsi:type="dcterms:W3CDTF">2018-03-21T15:42:14Z</dcterms:modified>
</cp:coreProperties>
</file>